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</p:sldMasterIdLst>
  <p:notesMasterIdLst>
    <p:notesMasterId r:id="rId20"/>
  </p:notesMasterIdLst>
  <p:sldIdLst>
    <p:sldId id="256" r:id="rId3"/>
    <p:sldId id="260" r:id="rId4"/>
    <p:sldId id="261" r:id="rId5"/>
    <p:sldId id="262" r:id="rId6"/>
    <p:sldId id="272" r:id="rId7"/>
    <p:sldId id="269" r:id="rId8"/>
    <p:sldId id="264" r:id="rId9"/>
    <p:sldId id="266" r:id="rId10"/>
    <p:sldId id="278" r:id="rId11"/>
    <p:sldId id="274" r:id="rId12"/>
    <p:sldId id="273" r:id="rId13"/>
    <p:sldId id="268" r:id="rId14"/>
    <p:sldId id="267" r:id="rId15"/>
    <p:sldId id="277" r:id="rId16"/>
    <p:sldId id="276" r:id="rId17"/>
    <p:sldId id="275" r:id="rId18"/>
    <p:sldId id="271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p2yNRl8mzy9J2IK7yrI87B7YX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ile-b25-03\data_documental$\PROCESO%20GD-AU%20ATORRES\ALEJANDRO%20TORRES%20INF-IUPB\PQRDF\PQRDF%202026\2DO%20TRIM%202026\datos%20informe%202DO%20trimestre%20pqrdf%20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ile-b25-03\data_documental$\PROCESO%20GD-AU%20ATORRES\ALEJANDRO%20TORRES%20INF-IUPB\PQRDF\PQRDF%202026\2DO%20TRIM%202026\datos%20informe%202DO%20trimestre%20pqrdf%20202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ile-b25-03\data_documental$\PROCESO%20GD-AU%20ATORRES\ALEJANDRO%20TORRES%20INF-IUPB\PQRDF\PQRDF%202026\2DO%20TRIM%202026\datos%20informe%202DO%20trimestre%20pqrdf%20202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ile-b25-03\data_documental$\PROCESO%20GD-AU%20ATORRES\ALEJANDRO%20TORRES%20INF-IUPB\PQRDF\PQRDF%202026\2DO%20TRIM%202026\datos%20informe%202DO%20trimestre%20pqrdf%20202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36827803253233E-2"/>
                  <c:y val="-1.8738495928311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CC0-4614-B83A-29B4D0D3D989}"/>
                </c:ext>
              </c:extLst>
            </c:dLbl>
            <c:dLbl>
              <c:idx val="1"/>
              <c:layout>
                <c:manualLayout>
                  <c:x val="6.2015503875968991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0-4614-B83A-29B4D0D3D989}"/>
                </c:ext>
              </c:extLst>
            </c:dLbl>
            <c:dLbl>
              <c:idx val="2"/>
              <c:layout>
                <c:manualLayout>
                  <c:x val="1.0335917312661499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0-4614-B83A-29B4D0D3D989}"/>
                </c:ext>
              </c:extLst>
            </c:dLbl>
            <c:dLbl>
              <c:idx val="3"/>
              <c:layout>
                <c:manualLayout>
                  <c:x val="6.2015503875968991E-3"/>
                  <c:y val="-3.703703703703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0-4614-B83A-29B4D0D3D989}"/>
                </c:ext>
              </c:extLst>
            </c:dLbl>
            <c:dLbl>
              <c:idx val="4"/>
              <c:layout>
                <c:manualLayout>
                  <c:x val="4.1343669250645991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0-4614-B83A-29B4D0D3D989}"/>
                </c:ext>
              </c:extLst>
            </c:dLbl>
            <c:dLbl>
              <c:idx val="5"/>
              <c:layout>
                <c:manualLayout>
                  <c:x val="1.8604651162790697E-2"/>
                  <c:y val="-1.388888888888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0-4614-B83A-29B4D0D3D9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'PQRDF TRIM'!$C$6:$H$6</c:f>
              <c:strCache>
                <c:ptCount val="6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DENUNCIAS</c:v>
                </c:pt>
                <c:pt idx="4">
                  <c:v>FELICITACIONES</c:v>
                </c:pt>
                <c:pt idx="5">
                  <c:v>TOTAL</c:v>
                </c:pt>
              </c:strCache>
            </c:strRef>
          </c:cat>
          <c:val>
            <c:numRef>
              <c:f>'PQRDF TRIM'!$C$7:$H$7</c:f>
              <c:numCache>
                <c:formatCode>General</c:formatCode>
                <c:ptCount val="6"/>
                <c:pt idx="0">
                  <c:v>88</c:v>
                </c:pt>
                <c:pt idx="1">
                  <c:v>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C0-4614-B83A-29B4D0D3D989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873385012919897E-2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C0-4614-B83A-29B4D0D3D989}"/>
                </c:ext>
              </c:extLst>
            </c:dLbl>
            <c:dLbl>
              <c:idx val="1"/>
              <c:layout>
                <c:manualLayout>
                  <c:x val="3.1007751937984419E-2"/>
                  <c:y val="-6.018518518518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C0-4614-B83A-29B4D0D3D989}"/>
                </c:ext>
              </c:extLst>
            </c:dLbl>
            <c:dLbl>
              <c:idx val="2"/>
              <c:layout>
                <c:manualLayout>
                  <c:x val="3.1007751937984419E-2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0-4614-B83A-29B4D0D3D989}"/>
                </c:ext>
              </c:extLst>
            </c:dLbl>
            <c:dLbl>
              <c:idx val="3"/>
              <c:layout>
                <c:manualLayout>
                  <c:x val="1.2403100775193798E-2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0-4614-B83A-29B4D0D3D989}"/>
                </c:ext>
              </c:extLst>
            </c:dLbl>
            <c:dLbl>
              <c:idx val="4"/>
              <c:layout>
                <c:manualLayout>
                  <c:x val="6.2015503875968991E-3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0-4614-B83A-29B4D0D3D989}"/>
                </c:ext>
              </c:extLst>
            </c:dLbl>
            <c:dLbl>
              <c:idx val="5"/>
              <c:layout>
                <c:manualLayout>
                  <c:x val="2.0671834625322998E-2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C0-4614-B83A-29B4D0D3D9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'PQRDF TRIM'!$C$6:$H$6</c:f>
              <c:strCache>
                <c:ptCount val="6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DENUNCIAS</c:v>
                </c:pt>
                <c:pt idx="4">
                  <c:v>FELICITACIONES</c:v>
                </c:pt>
                <c:pt idx="5">
                  <c:v>TOTAL</c:v>
                </c:pt>
              </c:strCache>
            </c:strRef>
          </c:cat>
          <c:val>
            <c:numRef>
              <c:f>'PQRDF TRIM'!$C$8:$H$8</c:f>
              <c:numCache>
                <c:formatCode>0.00%</c:formatCode>
                <c:ptCount val="6"/>
                <c:pt idx="0">
                  <c:v>0.88</c:v>
                </c:pt>
                <c:pt idx="1">
                  <c:v>0.09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C0-4614-B83A-29B4D0D3D9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8106016"/>
        <c:axId val="1958104352"/>
        <c:axId val="0"/>
      </c:bar3DChart>
      <c:catAx>
        <c:axId val="195810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8104352"/>
        <c:crosses val="autoZero"/>
        <c:auto val="1"/>
        <c:lblAlgn val="ctr"/>
        <c:lblOffset val="100"/>
        <c:noMultiLvlLbl val="0"/>
      </c:catAx>
      <c:valAx>
        <c:axId val="1958104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5810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'PQRDF TRIM'!$B$12</c:f>
              <c:strCache>
                <c:ptCount val="1"/>
                <c:pt idx="0">
                  <c:v>PQRDF RECIBIDAS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8.8770515774870152E-3"/>
                  <c:y val="-2.3171962811215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E5-4DC7-95F1-DE8ABB892412}"/>
                </c:ext>
              </c:extLst>
            </c:dLbl>
            <c:dLbl>
              <c:idx val="5"/>
              <c:layout>
                <c:manualLayout>
                  <c:x val="6.3291149754335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E5-4DC7-95F1-DE8ABB892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'PQRDF TRIM'!$C$11:$H$11</c:f>
              <c:strCache>
                <c:ptCount val="6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DENUNCIAS</c:v>
                </c:pt>
                <c:pt idx="4">
                  <c:v>FELICITACIONES</c:v>
                </c:pt>
                <c:pt idx="5">
                  <c:v>TOTAL PQRDF</c:v>
                </c:pt>
              </c:strCache>
            </c:strRef>
          </c:cat>
          <c:val>
            <c:numRef>
              <c:f>'PQRDF TRIM'!$C$12:$H$12</c:f>
              <c:numCache>
                <c:formatCode>General</c:formatCode>
                <c:ptCount val="6"/>
                <c:pt idx="0">
                  <c:v>88</c:v>
                </c:pt>
                <c:pt idx="1">
                  <c:v>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E5-4DC7-95F1-DE8ABB892412}"/>
            </c:ext>
          </c:extLst>
        </c:ser>
        <c:ser>
          <c:idx val="1"/>
          <c:order val="1"/>
          <c:tx>
            <c:strRef>
              <c:f>'PQRDF TRIM'!$B$13</c:f>
              <c:strCache>
                <c:ptCount val="1"/>
                <c:pt idx="0">
                  <c:v>RESUELTAS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8.43881996724475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E5-4DC7-95F1-DE8ABB892412}"/>
                </c:ext>
              </c:extLst>
            </c:dLbl>
            <c:dLbl>
              <c:idx val="5"/>
              <c:layout>
                <c:manualLayout>
                  <c:x val="1.0548524959055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E5-4DC7-95F1-DE8ABB892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'PQRDF TRIM'!$C$11:$H$11</c:f>
              <c:strCache>
                <c:ptCount val="6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DENUNCIAS</c:v>
                </c:pt>
                <c:pt idx="4">
                  <c:v>FELICITACIONES</c:v>
                </c:pt>
                <c:pt idx="5">
                  <c:v>TOTAL PQRDF</c:v>
                </c:pt>
              </c:strCache>
            </c:strRef>
          </c:cat>
          <c:val>
            <c:numRef>
              <c:f>'PQRDF TRIM'!$C$13:$H$13</c:f>
              <c:numCache>
                <c:formatCode>General</c:formatCode>
                <c:ptCount val="6"/>
                <c:pt idx="0">
                  <c:v>74</c:v>
                </c:pt>
                <c:pt idx="1">
                  <c:v>9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E5-4DC7-95F1-DE8ABB892412}"/>
            </c:ext>
          </c:extLst>
        </c:ser>
        <c:ser>
          <c:idx val="2"/>
          <c:order val="2"/>
          <c:tx>
            <c:strRef>
              <c:f>'PQRDF TRIM'!$B$14</c:f>
              <c:strCache>
                <c:ptCount val="1"/>
                <c:pt idx="0">
                  <c:v>ABIERTAS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1.9529513470471431E-2"/>
                  <c:y val="-1.9861682409613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E5-4DC7-95F1-DE8ABB892412}"/>
                </c:ext>
              </c:extLst>
            </c:dLbl>
            <c:dLbl>
              <c:idx val="5"/>
              <c:layout>
                <c:manualLayout>
                  <c:x val="1.0548524959055788E-2"/>
                  <c:y val="-7.5650106937680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E5-4DC7-95F1-DE8ABB892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'PQRDF TRIM'!$C$11:$H$11</c:f>
              <c:strCache>
                <c:ptCount val="6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DENUNCIAS</c:v>
                </c:pt>
                <c:pt idx="4">
                  <c:v>FELICITACIONES</c:v>
                </c:pt>
                <c:pt idx="5">
                  <c:v>TOTAL PQRDF</c:v>
                </c:pt>
              </c:strCache>
            </c:strRef>
          </c:cat>
          <c:val>
            <c:numRef>
              <c:f>'PQRDF TRIM'!$C$14:$H$14</c:f>
              <c:numCache>
                <c:formatCode>General</c:formatCode>
                <c:ptCount val="6"/>
                <c:pt idx="0">
                  <c:v>14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E5-4DC7-95F1-DE8ABB8924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0705096"/>
        <c:axId val="450705488"/>
        <c:axId val="0"/>
      </c:bar3DChart>
      <c:catAx>
        <c:axId val="45070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0705488"/>
        <c:crosses val="autoZero"/>
        <c:auto val="1"/>
        <c:lblAlgn val="ctr"/>
        <c:lblOffset val="100"/>
        <c:noMultiLvlLbl val="0"/>
      </c:catAx>
      <c:valAx>
        <c:axId val="450705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070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'PQRDF TRIM'!$B$17</c:f>
              <c:strCache>
                <c:ptCount val="1"/>
                <c:pt idx="0">
                  <c:v>% PQRDF RESUELTAS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1.3355590313586456E-2"/>
                  <c:y val="-1.384083044982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D6-45D0-943D-942DD7DBE73C}"/>
                </c:ext>
              </c:extLst>
            </c:dLbl>
            <c:dLbl>
              <c:idx val="1"/>
              <c:layout>
                <c:manualLayout>
                  <c:x val="8.9037268757243045E-3"/>
                  <c:y val="-1.845444059976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D6-45D0-943D-942DD7DBE73C}"/>
                </c:ext>
              </c:extLst>
            </c:dLbl>
            <c:dLbl>
              <c:idx val="2"/>
              <c:layout>
                <c:manualLayout>
                  <c:x val="1.5581522032517451E-2"/>
                  <c:y val="-1.84544405997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D6-45D0-943D-942DD7DBE73C}"/>
                </c:ext>
              </c:extLst>
            </c:dLbl>
            <c:dLbl>
              <c:idx val="3"/>
              <c:layout>
                <c:manualLayout>
                  <c:x val="-8.1616553519415255E-17"/>
                  <c:y val="-1.3840830449827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D6-45D0-943D-942DD7DBE73C}"/>
                </c:ext>
              </c:extLst>
            </c:dLbl>
            <c:dLbl>
              <c:idx val="4"/>
              <c:layout>
                <c:manualLayout>
                  <c:x val="1.3355590313586456E-2"/>
                  <c:y val="-9.2272202998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D6-45D0-943D-942DD7DBE7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'PQRDF TRIM'!$C$16:$G$16</c:f>
              <c:strCache>
                <c:ptCount val="5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DENUNCIAS</c:v>
                </c:pt>
                <c:pt idx="4">
                  <c:v>FELICITACIONES</c:v>
                </c:pt>
              </c:strCache>
            </c:strRef>
          </c:cat>
          <c:val>
            <c:numRef>
              <c:f>'PQRDF TRIM'!$C$17:$G$17</c:f>
              <c:numCache>
                <c:formatCode>0.00%</c:formatCode>
                <c:ptCount val="5"/>
                <c:pt idx="0">
                  <c:v>0.84090909090909094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D6-45D0-943D-942DD7DBE73C}"/>
            </c:ext>
          </c:extLst>
        </c:ser>
        <c:ser>
          <c:idx val="1"/>
          <c:order val="1"/>
          <c:tx>
            <c:strRef>
              <c:f>'PQRDF TRIM'!$B$18</c:f>
              <c:strCache>
                <c:ptCount val="1"/>
                <c:pt idx="0">
                  <c:v>% PQRDF ABIERTAS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2.2259317189310741E-2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D6-45D0-943D-942DD7DBE73C}"/>
                </c:ext>
              </c:extLst>
            </c:dLbl>
            <c:dLbl>
              <c:idx val="1"/>
              <c:layout>
                <c:manualLayout>
                  <c:x val="2.6711180627172912E-2"/>
                  <c:y val="-9.2272202998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D6-45D0-943D-942DD7DBE73C}"/>
                </c:ext>
              </c:extLst>
            </c:dLbl>
            <c:dLbl>
              <c:idx val="2"/>
              <c:layout>
                <c:manualLayout>
                  <c:x val="2.2259317189310759E-2"/>
                  <c:y val="-1.8454440599769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D6-45D0-943D-942DD7DBE73C}"/>
                </c:ext>
              </c:extLst>
            </c:dLbl>
            <c:dLbl>
              <c:idx val="3"/>
              <c:layout>
                <c:manualLayout>
                  <c:x val="1.3355590313586456E-2"/>
                  <c:y val="-1.3840830449827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D6-45D0-943D-942DD7DBE73C}"/>
                </c:ext>
              </c:extLst>
            </c:dLbl>
            <c:dLbl>
              <c:idx val="4"/>
              <c:layout>
                <c:manualLayout>
                  <c:x val="2.2259317189310759E-2"/>
                  <c:y val="-9.2272202998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D6-45D0-943D-942DD7DBE7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'PQRDF TRIM'!$C$16:$G$16</c:f>
              <c:strCache>
                <c:ptCount val="5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DENUNCIAS</c:v>
                </c:pt>
                <c:pt idx="4">
                  <c:v>FELICITACIONES</c:v>
                </c:pt>
              </c:strCache>
            </c:strRef>
          </c:cat>
          <c:val>
            <c:numRef>
              <c:f>'PQRDF TRIM'!$C$18:$G$18</c:f>
              <c:numCache>
                <c:formatCode>0.00%</c:formatCode>
                <c:ptCount val="5"/>
                <c:pt idx="0">
                  <c:v>0.15909090909090909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6D6-45D0-943D-942DD7DBE7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0706272"/>
        <c:axId val="504305288"/>
        <c:axId val="0"/>
      </c:bar3DChart>
      <c:catAx>
        <c:axId val="45070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4305288"/>
        <c:crosses val="autoZero"/>
        <c:auto val="1"/>
        <c:lblAlgn val="ctr"/>
        <c:lblOffset val="100"/>
        <c:noMultiLvlLbl val="0"/>
      </c:catAx>
      <c:valAx>
        <c:axId val="50430528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5070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'PQRDF TRIM'!$B$21</c:f>
              <c:strCache>
                <c:ptCount val="1"/>
                <c:pt idx="0">
                  <c:v>RESPUESTA A TIEMPO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416B-42EA-BB15-F515DA351730}"/>
              </c:ext>
            </c:extLst>
          </c:dPt>
          <c:dLbls>
            <c:dLbl>
              <c:idx val="0"/>
              <c:layout>
                <c:manualLayout>
                  <c:x val="2.8703115596626156E-2"/>
                  <c:y val="-3.8534633730669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6B-42EA-BB15-F515DA351730}"/>
                </c:ext>
              </c:extLst>
            </c:dLbl>
            <c:dLbl>
              <c:idx val="1"/>
              <c:layout>
                <c:manualLayout>
                  <c:x val="3.055555555555555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6B-42EA-BB15-F515DA3517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'PQRDF TRIM'!$C$20:$D$20</c:f>
              <c:strCache>
                <c:ptCount val="2"/>
                <c:pt idx="0">
                  <c:v>PQRDF</c:v>
                </c:pt>
                <c:pt idx="1">
                  <c:v>PORCENTAJE</c:v>
                </c:pt>
              </c:strCache>
            </c:strRef>
          </c:cat>
          <c:val>
            <c:numRef>
              <c:f>'PQRDF TRIM'!$C$21:$D$21</c:f>
              <c:numCache>
                <c:formatCode>0.00%</c:formatCode>
                <c:ptCount val="2"/>
                <c:pt idx="0" formatCode="General">
                  <c:v>85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6B-42EA-BB15-F515DA351730}"/>
            </c:ext>
          </c:extLst>
        </c:ser>
        <c:ser>
          <c:idx val="1"/>
          <c:order val="1"/>
          <c:tx>
            <c:strRef>
              <c:f>'PQRDF TRIM'!$B$22</c:f>
              <c:strCache>
                <c:ptCount val="1"/>
                <c:pt idx="0">
                  <c:v>RESPUESTA FUERA DE TIEMPO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1.6666666666666666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6B-42EA-BB15-F515DA351730}"/>
                </c:ext>
              </c:extLst>
            </c:dLbl>
            <c:dLbl>
              <c:idx val="1"/>
              <c:layout>
                <c:manualLayout>
                  <c:x val="3.888888888888878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6B-42EA-BB15-F515DA3517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'PQRDF TRIM'!$C$20:$D$20</c:f>
              <c:strCache>
                <c:ptCount val="2"/>
                <c:pt idx="0">
                  <c:v>PQRDF</c:v>
                </c:pt>
                <c:pt idx="1">
                  <c:v>PORCENTAJE</c:v>
                </c:pt>
              </c:strCache>
            </c:strRef>
          </c:cat>
          <c:val>
            <c:numRef>
              <c:f>'PQRDF TRIM'!$C$22:$D$22</c:f>
              <c:numCache>
                <c:formatCode>0%</c:formatCode>
                <c:ptCount val="2"/>
                <c:pt idx="0" formatCode="General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6B-42EA-BB15-F515DA351730}"/>
            </c:ext>
          </c:extLst>
        </c:ser>
        <c:ser>
          <c:idx val="2"/>
          <c:order val="2"/>
          <c:tx>
            <c:strRef>
              <c:f>'PQRDF TRIM'!$B$23</c:f>
              <c:strCache>
                <c:ptCount val="1"/>
                <c:pt idx="0">
                  <c:v>PQRDF ABIERTAS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1.9444444444444445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6B-42EA-BB15-F515DA351730}"/>
                </c:ext>
              </c:extLst>
            </c:dLbl>
            <c:dLbl>
              <c:idx val="1"/>
              <c:layout>
                <c:manualLayout>
                  <c:x val="5.277777777777777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6B-42EA-BB15-F515DA3517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'PQRDF TRIM'!$C$20:$D$20</c:f>
              <c:strCache>
                <c:ptCount val="2"/>
                <c:pt idx="0">
                  <c:v>PQRDF</c:v>
                </c:pt>
                <c:pt idx="1">
                  <c:v>PORCENTAJE</c:v>
                </c:pt>
              </c:strCache>
            </c:strRef>
          </c:cat>
          <c:val>
            <c:numRef>
              <c:f>'PQRDF TRIM'!$C$23:$D$23</c:f>
              <c:numCache>
                <c:formatCode>0.00%</c:formatCode>
                <c:ptCount val="2"/>
                <c:pt idx="0" formatCode="General">
                  <c:v>15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16B-42EA-BB15-F515DA3517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4306072"/>
        <c:axId val="504306464"/>
        <c:axId val="0"/>
      </c:bar3DChart>
      <c:catAx>
        <c:axId val="504306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4306464"/>
        <c:crosses val="autoZero"/>
        <c:auto val="1"/>
        <c:lblAlgn val="ctr"/>
        <c:lblOffset val="100"/>
        <c:noMultiLvlLbl val="0"/>
      </c:catAx>
      <c:valAx>
        <c:axId val="504306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4306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9abbc347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9abbc347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39abbc347b2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8" name="Google Shape;1038;g39abbc347b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12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39abbc347b2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8" name="Google Shape;1038;g39abbc347b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637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3dc6beee29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g3dc6beee29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dc6beee290_0_1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2" name="Google Shape;932;g3dc6beee290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dc6beee290_0_1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2" name="Google Shape;932;g3dc6beee290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7141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dc6beee290_0_1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2" name="Google Shape;932;g3dc6beee290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1133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dc6beee290_0_1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2" name="Google Shape;932;g3dc6beee290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937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3dc6beee290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1" name="Google Shape;1101;g3dc6beee290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dc6beee290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g3dc6beee290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dc6beee290_0_8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9" name="Google Shape;679;g3dc6beee290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9aacc4908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2" name="Google Shape;692;g39aacc490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9aacc4908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2" name="Google Shape;692;g39aacc490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863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39abbc347b2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8" name="Google Shape;1038;g39abbc347b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dc6beee290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3" name="Google Shape;773;g3dc6beee290_0_9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4" name="Google Shape;774;g3dc6beee290_0_9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3dc6beee290_0_1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7" name="Google Shape;927;g3dc6beee290_0_1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39abbc347b2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8" name="Google Shape;1038;g39abbc347b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77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Diseño personalizad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SECTION_HEADER 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bcc3f601f_0_34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1bcc3f601f_0_34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1bcc3f601f_0_34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c6beee290_1_9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3dc6beee290_1_9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3dc6beee290_1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21bcc3f601f_0_35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1bcc3f601f_0_35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bcc3f601f_0_345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1bcc3f601f_0_345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g21bcc3f601f_0_34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1bcc3f601f_0_34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1bcc3f601f_0_34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bcc3f601f_0_34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21bcc3f601f_0_34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g21bcc3f601f_0_34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1bcc3f601f_0_34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21bcc3f601f_0_34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bcc3f601f_0_346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21bcc3f601f_0_346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g21bcc3f601f_0_34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1bcc3f601f_0_34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1bcc3f601f_0_34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bcc3f601f_0_34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1bcc3f601f_0_34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g21bcc3f601f_0_347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g21bcc3f601f_0_34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1bcc3f601f_0_34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1bcc3f601f_0_34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bcc3f601f_0_348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1bcc3f601f_0_348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g21bcc3f601f_0_348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21bcc3f601f_0_348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Google Shape;152;g21bcc3f601f_0_348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g21bcc3f601f_0_34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1bcc3f601f_0_34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1bcc3f601f_0_34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bcc3f601f_0_34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21bcc3f601f_0_34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1bcc3f601f_0_34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21bcc3f601f_0_34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dc6beee290_0_60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3dc6beee290_0_60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g3dc6beee290_0_60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bcc3f601f_0_349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21bcc3f601f_0_349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4" name="Google Shape;164;g21bcc3f601f_0_349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5" name="Google Shape;165;g21bcc3f601f_0_34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21bcc3f601f_0_34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21bcc3f601f_0_34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bcc3f601f_0_350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21bcc3f601f_0_350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g21bcc3f601f_0_350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2" name="Google Shape;172;g21bcc3f601f_0_35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21bcc3f601f_0_35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21bcc3f601f_0_35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1bcc3f601f_0_35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21bcc3f601f_0_351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g21bcc3f601f_0_35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21bcc3f601f_0_35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21bcc3f601f_0_35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bcc3f601f_0_351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g21bcc3f601f_0_351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g21bcc3f601f_0_35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21bcc3f601f_0_35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21bcc3f601f_0_35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21bcc3f601f_0_35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1bcc3f601f_0_35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bcc3f601f_0_35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92" name="Google Shape;192;g21bcc3f601f_0_35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2">
  <p:cSld name="TITLE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21bcc3f601f_0_35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21bcc3f601f_0_35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g21bbfcc019f_2_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g21bbfcc019f_2_3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g21bcc3f601f_0_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g21bcc3f601f_0_15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2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2">
  <p:cSld name="Diapositiva de títul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42" name="Google Shape;42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bcc3f601f_0_34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g21bcc3f601f_0_34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g21bcc3f601f_0_34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g21bcc3f601f_0_34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g21bcc3f601f_0_34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qrdf@pascualbravo.edu.co" TargetMode="External"/><Relationship Id="rId5" Type="http://schemas.openxmlformats.org/officeDocument/2006/relationships/hyperlink" Target="mailto:pqrs@pascualbravo.edu.co" TargetMode="External"/><Relationship Id="rId4" Type="http://schemas.openxmlformats.org/officeDocument/2006/relationships/hyperlink" Target="http://www.pascualbravo.edu.c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9abbc347b2_0_0"/>
          <p:cNvSpPr txBox="1"/>
          <p:nvPr/>
        </p:nvSpPr>
        <p:spPr>
          <a:xfrm>
            <a:off x="4446175" y="2398575"/>
            <a:ext cx="7245900" cy="18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PQRDF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CO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Secretaría</a:t>
            </a:r>
            <a:r>
              <a:rPr lang="en-US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General</a:t>
            </a:r>
            <a:endParaRPr sz="5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39abbc347b2_0_0"/>
          <p:cNvSpPr txBox="1"/>
          <p:nvPr/>
        </p:nvSpPr>
        <p:spPr>
          <a:xfrm>
            <a:off x="5681367" y="4812333"/>
            <a:ext cx="4775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Segundo </a:t>
            </a: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trimestre</a:t>
            </a: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2026</a:t>
            </a:r>
            <a:endParaRPr sz="2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4" name="Google Shape;1044;g39abbc347b2_0_68"/>
          <p:cNvCxnSpPr/>
          <p:nvPr/>
        </p:nvCxnSpPr>
        <p:spPr>
          <a:xfrm rot="10800000">
            <a:off x="2813700" y="1129350"/>
            <a:ext cx="0" cy="4599300"/>
          </a:xfrm>
          <a:prstGeom prst="straightConnector1">
            <a:avLst/>
          </a:prstGeom>
          <a:noFill/>
          <a:ln w="19050" cap="flat" cmpd="sng">
            <a:solidFill>
              <a:srgbClr val="543B8C"/>
            </a:solidFill>
            <a:prstDash val="dot"/>
            <a:miter lim="800000"/>
            <a:headEnd type="none" w="med" len="med"/>
            <a:tailEnd type="none" w="med" len="med"/>
          </a:ln>
        </p:spPr>
      </p:cxnSp>
      <p:cxnSp>
        <p:nvCxnSpPr>
          <p:cNvPr id="1045" name="Google Shape;1045;g39abbc347b2_0_68"/>
          <p:cNvCxnSpPr/>
          <p:nvPr/>
        </p:nvCxnSpPr>
        <p:spPr>
          <a:xfrm rot="10800000">
            <a:off x="6264875" y="1129350"/>
            <a:ext cx="0" cy="4599300"/>
          </a:xfrm>
          <a:prstGeom prst="straightConnector1">
            <a:avLst/>
          </a:prstGeom>
          <a:noFill/>
          <a:ln w="19050" cap="flat" cmpd="sng">
            <a:solidFill>
              <a:srgbClr val="835CA3"/>
            </a:solidFill>
            <a:prstDash val="dot"/>
            <a:miter lim="800000"/>
            <a:headEnd type="none" w="med" len="med"/>
            <a:tailEnd type="none" w="med" len="med"/>
          </a:ln>
        </p:spPr>
      </p:cxnSp>
      <p:cxnSp>
        <p:nvCxnSpPr>
          <p:cNvPr id="1046" name="Google Shape;1046;g39abbc347b2_0_68"/>
          <p:cNvCxnSpPr/>
          <p:nvPr/>
        </p:nvCxnSpPr>
        <p:spPr>
          <a:xfrm rot="10800000">
            <a:off x="9384275" y="1129350"/>
            <a:ext cx="0" cy="4599300"/>
          </a:xfrm>
          <a:prstGeom prst="straightConnector1">
            <a:avLst/>
          </a:prstGeom>
          <a:noFill/>
          <a:ln w="19050" cap="flat" cmpd="sng">
            <a:solidFill>
              <a:srgbClr val="647FC6"/>
            </a:solidFill>
            <a:prstDash val="dot"/>
            <a:miter lim="800000"/>
            <a:headEnd type="none" w="med" len="med"/>
            <a:tailEnd type="none" w="med" len="med"/>
          </a:ln>
        </p:spPr>
      </p:cxnSp>
      <p:grpSp>
        <p:nvGrpSpPr>
          <p:cNvPr id="1047" name="Google Shape;1047;g39abbc347b2_0_68"/>
          <p:cNvGrpSpPr/>
          <p:nvPr/>
        </p:nvGrpSpPr>
        <p:grpSpPr>
          <a:xfrm>
            <a:off x="1143931" y="2045651"/>
            <a:ext cx="976322" cy="976274"/>
            <a:chOff x="5651375" y="3806450"/>
            <a:chExt cx="481825" cy="481825"/>
          </a:xfrm>
        </p:grpSpPr>
        <p:sp>
          <p:nvSpPr>
            <p:cNvPr id="1048" name="Google Shape;1048;g39abbc347b2_0_68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g39abbc347b2_0_68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g39abbc347b2_0_68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g39abbc347b2_0_68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g39abbc347b2_0_68"/>
          <p:cNvGrpSpPr/>
          <p:nvPr/>
        </p:nvGrpSpPr>
        <p:grpSpPr>
          <a:xfrm>
            <a:off x="4018596" y="2045571"/>
            <a:ext cx="1041368" cy="976259"/>
            <a:chOff x="4456875" y="2635825"/>
            <a:chExt cx="481825" cy="451700"/>
          </a:xfrm>
        </p:grpSpPr>
        <p:sp>
          <p:nvSpPr>
            <p:cNvPr id="1053" name="Google Shape;1053;g39abbc347b2_0_68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g39abbc347b2_0_68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g39abbc347b2_0_68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g39abbc347b2_0_68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g39abbc347b2_0_68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g39abbc347b2_0_68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0" name="Google Shape;1060;g39abbc347b2_0_68"/>
          <p:cNvSpPr/>
          <p:nvPr/>
        </p:nvSpPr>
        <p:spPr>
          <a:xfrm>
            <a:off x="10071732" y="2045575"/>
            <a:ext cx="976325" cy="989596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7EB9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g39abbc347b2_0_68"/>
          <p:cNvSpPr/>
          <p:nvPr/>
        </p:nvSpPr>
        <p:spPr>
          <a:xfrm>
            <a:off x="7408090" y="2045556"/>
            <a:ext cx="832950" cy="97626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647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g39abbc347b2_0_68"/>
          <p:cNvSpPr/>
          <p:nvPr/>
        </p:nvSpPr>
        <p:spPr>
          <a:xfrm>
            <a:off x="7218876" y="2338967"/>
            <a:ext cx="372210" cy="328641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43B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35D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3" name="Google Shape;1063;g39abbc347b2_0_68"/>
          <p:cNvGrpSpPr/>
          <p:nvPr/>
        </p:nvGrpSpPr>
        <p:grpSpPr>
          <a:xfrm>
            <a:off x="7292348" y="2782440"/>
            <a:ext cx="225242" cy="452337"/>
            <a:chOff x="3984950" y="3213600"/>
            <a:chExt cx="239925" cy="481825"/>
          </a:xfrm>
        </p:grpSpPr>
        <p:sp>
          <p:nvSpPr>
            <p:cNvPr id="1064" name="Google Shape;1064;g39abbc347b2_0_68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g39abbc347b2_0_68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684;g3dc6beee290_0_810">
            <a:extLst>
              <a:ext uri="{FF2B5EF4-FFF2-40B4-BE49-F238E27FC236}">
                <a16:creationId xmlns:a16="http://schemas.microsoft.com/office/drawing/2014/main" id="{A6475976-5EC2-5E81-709D-156157095E0A}"/>
              </a:ext>
            </a:extLst>
          </p:cNvPr>
          <p:cNvSpPr txBox="1"/>
          <p:nvPr/>
        </p:nvSpPr>
        <p:spPr>
          <a:xfrm>
            <a:off x="1512124" y="944147"/>
            <a:ext cx="950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Segundo </a:t>
            </a:r>
            <a:r>
              <a:rPr lang="es-CO" sz="38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Trimestre</a:t>
            </a:r>
            <a:r>
              <a:rPr lang="en-US" sz="38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 PQRDF 2026</a:t>
            </a:r>
            <a:endParaRPr sz="38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1D1109-D9D1-697D-A59E-980872D5D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625697"/>
              </p:ext>
            </p:extLst>
          </p:nvPr>
        </p:nvGraphicFramePr>
        <p:xfrm>
          <a:off x="895350" y="3442650"/>
          <a:ext cx="1040130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529">
                  <a:extLst>
                    <a:ext uri="{9D8B030D-6E8A-4147-A177-3AD203B41FA5}">
                      <a16:colId xmlns:a16="http://schemas.microsoft.com/office/drawing/2014/main" val="623429452"/>
                    </a:ext>
                  </a:extLst>
                </a:gridCol>
                <a:gridCol w="1168043">
                  <a:extLst>
                    <a:ext uri="{9D8B030D-6E8A-4147-A177-3AD203B41FA5}">
                      <a16:colId xmlns:a16="http://schemas.microsoft.com/office/drawing/2014/main" val="660512425"/>
                    </a:ext>
                  </a:extLst>
                </a:gridCol>
                <a:gridCol w="1472750">
                  <a:extLst>
                    <a:ext uri="{9D8B030D-6E8A-4147-A177-3AD203B41FA5}">
                      <a16:colId xmlns:a16="http://schemas.microsoft.com/office/drawing/2014/main" val="1680590534"/>
                    </a:ext>
                  </a:extLst>
                </a:gridCol>
                <a:gridCol w="1117259">
                  <a:extLst>
                    <a:ext uri="{9D8B030D-6E8A-4147-A177-3AD203B41FA5}">
                      <a16:colId xmlns:a16="http://schemas.microsoft.com/office/drawing/2014/main" val="1790502047"/>
                    </a:ext>
                  </a:extLst>
                </a:gridCol>
                <a:gridCol w="1180740">
                  <a:extLst>
                    <a:ext uri="{9D8B030D-6E8A-4147-A177-3AD203B41FA5}">
                      <a16:colId xmlns:a16="http://schemas.microsoft.com/office/drawing/2014/main" val="2008540640"/>
                    </a:ext>
                  </a:extLst>
                </a:gridCol>
                <a:gridCol w="1552101">
                  <a:extLst>
                    <a:ext uri="{9D8B030D-6E8A-4147-A177-3AD203B41FA5}">
                      <a16:colId xmlns:a16="http://schemas.microsoft.com/office/drawing/2014/main" val="1450475337"/>
                    </a:ext>
                  </a:extLst>
                </a:gridCol>
                <a:gridCol w="1383878">
                  <a:extLst>
                    <a:ext uri="{9D8B030D-6E8A-4147-A177-3AD203B41FA5}">
                      <a16:colId xmlns:a16="http://schemas.microsoft.com/office/drawing/2014/main" val="231359457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DESCRIPCION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PETICIONES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QUEJAS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RECLAMOS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DENUNCIAS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FELICITACIONES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PQRDF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027659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PQRDF RECIBIDAS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s-E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130327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CERRADAS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490083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CERRADAS TRASLADO POR COMPETENCIA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613359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ABIERTAS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908106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PQRDF CERRADAS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84,09%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85,00%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694872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PQRDF ABIERTAS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15,91%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15,00%</a:t>
                      </a:r>
                      <a:endParaRPr lang="es-E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2353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50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4" name="Google Shape;1044;g39abbc347b2_0_68"/>
          <p:cNvCxnSpPr/>
          <p:nvPr/>
        </p:nvCxnSpPr>
        <p:spPr>
          <a:xfrm rot="10800000">
            <a:off x="2813700" y="1129350"/>
            <a:ext cx="0" cy="4599300"/>
          </a:xfrm>
          <a:prstGeom prst="straightConnector1">
            <a:avLst/>
          </a:prstGeom>
          <a:noFill/>
          <a:ln w="19050" cap="flat" cmpd="sng">
            <a:solidFill>
              <a:srgbClr val="543B8C"/>
            </a:solidFill>
            <a:prstDash val="dot"/>
            <a:miter lim="800000"/>
            <a:headEnd type="none" w="med" len="med"/>
            <a:tailEnd type="none" w="med" len="med"/>
          </a:ln>
        </p:spPr>
      </p:cxnSp>
      <p:cxnSp>
        <p:nvCxnSpPr>
          <p:cNvPr id="1045" name="Google Shape;1045;g39abbc347b2_0_68"/>
          <p:cNvCxnSpPr/>
          <p:nvPr/>
        </p:nvCxnSpPr>
        <p:spPr>
          <a:xfrm rot="10800000">
            <a:off x="6264875" y="1129350"/>
            <a:ext cx="0" cy="4599300"/>
          </a:xfrm>
          <a:prstGeom prst="straightConnector1">
            <a:avLst/>
          </a:prstGeom>
          <a:noFill/>
          <a:ln w="19050" cap="flat" cmpd="sng">
            <a:solidFill>
              <a:srgbClr val="835CA3"/>
            </a:solidFill>
            <a:prstDash val="dot"/>
            <a:miter lim="800000"/>
            <a:headEnd type="none" w="med" len="med"/>
            <a:tailEnd type="none" w="med" len="med"/>
          </a:ln>
        </p:spPr>
      </p:cxnSp>
      <p:cxnSp>
        <p:nvCxnSpPr>
          <p:cNvPr id="1046" name="Google Shape;1046;g39abbc347b2_0_68"/>
          <p:cNvCxnSpPr/>
          <p:nvPr/>
        </p:nvCxnSpPr>
        <p:spPr>
          <a:xfrm rot="10800000">
            <a:off x="9384275" y="1129350"/>
            <a:ext cx="0" cy="4599300"/>
          </a:xfrm>
          <a:prstGeom prst="straightConnector1">
            <a:avLst/>
          </a:prstGeom>
          <a:noFill/>
          <a:ln w="19050" cap="flat" cmpd="sng">
            <a:solidFill>
              <a:srgbClr val="647FC6"/>
            </a:solidFill>
            <a:prstDash val="dot"/>
            <a:miter lim="800000"/>
            <a:headEnd type="none" w="med" len="med"/>
            <a:tailEnd type="none" w="med" len="med"/>
          </a:ln>
        </p:spPr>
      </p:cxnSp>
      <p:grpSp>
        <p:nvGrpSpPr>
          <p:cNvPr id="1047" name="Google Shape;1047;g39abbc347b2_0_68"/>
          <p:cNvGrpSpPr/>
          <p:nvPr/>
        </p:nvGrpSpPr>
        <p:grpSpPr>
          <a:xfrm>
            <a:off x="1143931" y="2045651"/>
            <a:ext cx="976322" cy="976274"/>
            <a:chOff x="5651375" y="3806450"/>
            <a:chExt cx="481825" cy="481825"/>
          </a:xfrm>
        </p:grpSpPr>
        <p:sp>
          <p:nvSpPr>
            <p:cNvPr id="1048" name="Google Shape;1048;g39abbc347b2_0_68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g39abbc347b2_0_68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g39abbc347b2_0_68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g39abbc347b2_0_68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g39abbc347b2_0_68"/>
          <p:cNvGrpSpPr/>
          <p:nvPr/>
        </p:nvGrpSpPr>
        <p:grpSpPr>
          <a:xfrm>
            <a:off x="4018596" y="2045571"/>
            <a:ext cx="1041368" cy="976259"/>
            <a:chOff x="4456875" y="2635825"/>
            <a:chExt cx="481825" cy="451700"/>
          </a:xfrm>
        </p:grpSpPr>
        <p:sp>
          <p:nvSpPr>
            <p:cNvPr id="1053" name="Google Shape;1053;g39abbc347b2_0_68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g39abbc347b2_0_68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g39abbc347b2_0_68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g39abbc347b2_0_68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g39abbc347b2_0_68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g39abbc347b2_0_68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0" name="Google Shape;1060;g39abbc347b2_0_68"/>
          <p:cNvSpPr/>
          <p:nvPr/>
        </p:nvSpPr>
        <p:spPr>
          <a:xfrm>
            <a:off x="10071732" y="2045575"/>
            <a:ext cx="976325" cy="989596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7EB9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g39abbc347b2_0_68"/>
          <p:cNvSpPr/>
          <p:nvPr/>
        </p:nvSpPr>
        <p:spPr>
          <a:xfrm>
            <a:off x="7408090" y="2045556"/>
            <a:ext cx="832950" cy="97626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647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g39abbc347b2_0_68"/>
          <p:cNvSpPr/>
          <p:nvPr/>
        </p:nvSpPr>
        <p:spPr>
          <a:xfrm>
            <a:off x="7218876" y="2338967"/>
            <a:ext cx="372210" cy="328641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43B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35D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3" name="Google Shape;1063;g39abbc347b2_0_68"/>
          <p:cNvGrpSpPr/>
          <p:nvPr/>
        </p:nvGrpSpPr>
        <p:grpSpPr>
          <a:xfrm>
            <a:off x="7292348" y="2782440"/>
            <a:ext cx="225242" cy="452337"/>
            <a:chOff x="3984950" y="3213600"/>
            <a:chExt cx="239925" cy="481825"/>
          </a:xfrm>
        </p:grpSpPr>
        <p:sp>
          <p:nvSpPr>
            <p:cNvPr id="1064" name="Google Shape;1064;g39abbc347b2_0_68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g39abbc347b2_0_68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684;g3dc6beee290_0_810">
            <a:extLst>
              <a:ext uri="{FF2B5EF4-FFF2-40B4-BE49-F238E27FC236}">
                <a16:creationId xmlns:a16="http://schemas.microsoft.com/office/drawing/2014/main" id="{A6475976-5EC2-5E81-709D-156157095E0A}"/>
              </a:ext>
            </a:extLst>
          </p:cNvPr>
          <p:cNvSpPr txBox="1"/>
          <p:nvPr/>
        </p:nvSpPr>
        <p:spPr>
          <a:xfrm>
            <a:off x="1512124" y="944147"/>
            <a:ext cx="950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Segundo </a:t>
            </a:r>
            <a:r>
              <a:rPr lang="es-CO" sz="38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Trimestre</a:t>
            </a:r>
            <a:r>
              <a:rPr lang="en-US" sz="38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 PQRDF 2026</a:t>
            </a:r>
            <a:endParaRPr sz="38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DC1D6E-0139-53C3-B04B-E63A5385E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620005"/>
              </p:ext>
            </p:extLst>
          </p:nvPr>
        </p:nvGraphicFramePr>
        <p:xfrm>
          <a:off x="2638425" y="3461920"/>
          <a:ext cx="6896100" cy="1466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1803">
                  <a:extLst>
                    <a:ext uri="{9D8B030D-6E8A-4147-A177-3AD203B41FA5}">
                      <a16:colId xmlns:a16="http://schemas.microsoft.com/office/drawing/2014/main" val="3868284735"/>
                    </a:ext>
                  </a:extLst>
                </a:gridCol>
                <a:gridCol w="1558824">
                  <a:extLst>
                    <a:ext uri="{9D8B030D-6E8A-4147-A177-3AD203B41FA5}">
                      <a16:colId xmlns:a16="http://schemas.microsoft.com/office/drawing/2014/main" val="1014027976"/>
                    </a:ext>
                  </a:extLst>
                </a:gridCol>
                <a:gridCol w="1965473">
                  <a:extLst>
                    <a:ext uri="{9D8B030D-6E8A-4147-A177-3AD203B41FA5}">
                      <a16:colId xmlns:a16="http://schemas.microsoft.com/office/drawing/2014/main" val="1690325775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DESCRIPCIÓN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PQRDF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PORCENTAJE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986643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RESPUESTA A TIEMPO</a:t>
                      </a:r>
                      <a:endParaRPr lang="es-E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85,00%</a:t>
                      </a:r>
                      <a:endParaRPr lang="es-E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2181236"/>
                  </a:ext>
                </a:extLst>
              </a:tr>
              <a:tr h="3385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RESPUESTA FUERA DE TIEMPO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s-E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496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PQRDF ABIERTAS</a:t>
                      </a:r>
                      <a:endParaRPr lang="es-E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15,00%</a:t>
                      </a:r>
                      <a:endParaRPr lang="es-E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92914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PQRDF</a:t>
                      </a:r>
                      <a:endParaRPr lang="es-E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s-E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1334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45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3dc6beee290_1_0"/>
          <p:cNvSpPr txBox="1"/>
          <p:nvPr/>
        </p:nvSpPr>
        <p:spPr>
          <a:xfrm>
            <a:off x="4655600" y="5669700"/>
            <a:ext cx="75363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647FC6"/>
                </a:solidFill>
                <a:latin typeface="Calibri"/>
                <a:ea typeface="Calibri"/>
                <a:cs typeface="Calibri"/>
                <a:sym typeface="Calibri"/>
              </a:rPr>
              <a:t>PROCESO PQRDF</a:t>
            </a:r>
            <a:endParaRPr sz="4500" b="1" i="0" u="none" strike="noStrike" cap="none" dirty="0">
              <a:solidFill>
                <a:srgbClr val="647F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3dc6beee290_0_1146"/>
          <p:cNvSpPr/>
          <p:nvPr/>
        </p:nvSpPr>
        <p:spPr>
          <a:xfrm>
            <a:off x="-493350" y="-54525"/>
            <a:ext cx="5691600" cy="6953100"/>
          </a:xfrm>
          <a:prstGeom prst="round1Rect">
            <a:avLst>
              <a:gd name="adj" fmla="val 16667"/>
            </a:avLst>
          </a:prstGeom>
          <a:solidFill>
            <a:srgbClr val="F9E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g3dc6beee290_0_1146"/>
          <p:cNvSpPr/>
          <p:nvPr/>
        </p:nvSpPr>
        <p:spPr>
          <a:xfrm>
            <a:off x="483825" y="2101600"/>
            <a:ext cx="426915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PROCESO PQRDF</a:t>
            </a:r>
            <a:endParaRPr sz="44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8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Segundo Trimestre de 2026</a:t>
            </a:r>
            <a:endParaRPr sz="28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6" name="Google Shape;936;g3dc6beee290_0_1146"/>
          <p:cNvCxnSpPr/>
          <p:nvPr/>
        </p:nvCxnSpPr>
        <p:spPr>
          <a:xfrm rot="10800000">
            <a:off x="428325" y="3236650"/>
            <a:ext cx="4073700" cy="0"/>
          </a:xfrm>
          <a:prstGeom prst="straightConnector1">
            <a:avLst/>
          </a:prstGeom>
          <a:noFill/>
          <a:ln w="19050" cap="flat" cmpd="sng">
            <a:solidFill>
              <a:srgbClr val="835CA3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937" name="Google Shape;937;g3dc6beee290_0_1146"/>
          <p:cNvGrpSpPr/>
          <p:nvPr/>
        </p:nvGrpSpPr>
        <p:grpSpPr>
          <a:xfrm>
            <a:off x="4128953" y="5970010"/>
            <a:ext cx="373080" cy="376874"/>
            <a:chOff x="-37804925" y="3953450"/>
            <a:chExt cx="315075" cy="318225"/>
          </a:xfrm>
        </p:grpSpPr>
        <p:sp>
          <p:nvSpPr>
            <p:cNvPr id="938" name="Google Shape;938;g3dc6beee290_0_114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647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3dc6beee290_0_114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647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g3dc6beee290_0_114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647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2" name="Google Shape;942;g3dc6beee290_0_1146"/>
          <p:cNvGrpSpPr/>
          <p:nvPr/>
        </p:nvGrpSpPr>
        <p:grpSpPr>
          <a:xfrm>
            <a:off x="536600" y="414295"/>
            <a:ext cx="1635169" cy="297942"/>
            <a:chOff x="536600" y="414295"/>
            <a:chExt cx="1635169" cy="297942"/>
          </a:xfrm>
        </p:grpSpPr>
        <p:sp>
          <p:nvSpPr>
            <p:cNvPr id="943" name="Google Shape;943;g3dc6beee290_0_1146"/>
            <p:cNvSpPr/>
            <p:nvPr/>
          </p:nvSpPr>
          <p:spPr>
            <a:xfrm>
              <a:off x="655644" y="428583"/>
              <a:ext cx="12953" cy="48196"/>
            </a:xfrm>
            <a:custGeom>
              <a:avLst/>
              <a:gdLst/>
              <a:ahLst/>
              <a:cxnLst/>
              <a:rect l="l" t="t" r="r" b="b"/>
              <a:pathLst>
                <a:path w="12953" h="48196" extrusionOk="0">
                  <a:moveTo>
                    <a:pt x="12954" y="46672"/>
                  </a:moveTo>
                  <a:cubicBezTo>
                    <a:pt x="12954" y="46672"/>
                    <a:pt x="12827" y="47117"/>
                    <a:pt x="12636" y="47308"/>
                  </a:cubicBezTo>
                  <a:cubicBezTo>
                    <a:pt x="12382" y="47498"/>
                    <a:pt x="12065" y="47689"/>
                    <a:pt x="11557" y="47752"/>
                  </a:cubicBezTo>
                  <a:cubicBezTo>
                    <a:pt x="11049" y="47879"/>
                    <a:pt x="10414" y="48006"/>
                    <a:pt x="9588" y="48070"/>
                  </a:cubicBezTo>
                  <a:cubicBezTo>
                    <a:pt x="8763" y="48133"/>
                    <a:pt x="7747" y="48197"/>
                    <a:pt x="6477" y="48197"/>
                  </a:cubicBezTo>
                  <a:cubicBezTo>
                    <a:pt x="5207" y="48197"/>
                    <a:pt x="4191" y="48197"/>
                    <a:pt x="3365" y="48070"/>
                  </a:cubicBezTo>
                  <a:cubicBezTo>
                    <a:pt x="2540" y="48006"/>
                    <a:pt x="1841" y="47879"/>
                    <a:pt x="1397" y="47752"/>
                  </a:cubicBezTo>
                  <a:cubicBezTo>
                    <a:pt x="889" y="47625"/>
                    <a:pt x="571" y="47498"/>
                    <a:pt x="317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7" y="953"/>
                  </a:cubicBezTo>
                  <a:cubicBezTo>
                    <a:pt x="571" y="762"/>
                    <a:pt x="889" y="635"/>
                    <a:pt x="1397" y="444"/>
                  </a:cubicBezTo>
                  <a:cubicBezTo>
                    <a:pt x="1905" y="317"/>
                    <a:pt x="2540" y="254"/>
                    <a:pt x="3365" y="127"/>
                  </a:cubicBezTo>
                  <a:cubicBezTo>
                    <a:pt x="4191" y="64"/>
                    <a:pt x="5207" y="0"/>
                    <a:pt x="6477" y="0"/>
                  </a:cubicBezTo>
                  <a:cubicBezTo>
                    <a:pt x="7747" y="0"/>
                    <a:pt x="8763" y="0"/>
                    <a:pt x="9588" y="127"/>
                  </a:cubicBezTo>
                  <a:cubicBezTo>
                    <a:pt x="10414" y="191"/>
                    <a:pt x="11049" y="317"/>
                    <a:pt x="11557" y="444"/>
                  </a:cubicBezTo>
                  <a:cubicBezTo>
                    <a:pt x="12065" y="572"/>
                    <a:pt x="12382" y="699"/>
                    <a:pt x="12636" y="953"/>
                  </a:cubicBezTo>
                  <a:cubicBezTo>
                    <a:pt x="12827" y="1143"/>
                    <a:pt x="12954" y="1397"/>
                    <a:pt x="12954" y="1588"/>
                  </a:cubicBezTo>
                  <a:lnTo>
                    <a:pt x="12954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g3dc6beee290_0_1146"/>
            <p:cNvSpPr/>
            <p:nvPr/>
          </p:nvSpPr>
          <p:spPr>
            <a:xfrm>
              <a:off x="692474" y="428647"/>
              <a:ext cx="52641" cy="48196"/>
            </a:xfrm>
            <a:custGeom>
              <a:avLst/>
              <a:gdLst/>
              <a:ahLst/>
              <a:cxnLst/>
              <a:rect l="l" t="t" r="r" b="b"/>
              <a:pathLst>
                <a:path w="52641" h="48196" extrusionOk="0">
                  <a:moveTo>
                    <a:pt x="52515" y="44577"/>
                  </a:moveTo>
                  <a:cubicBezTo>
                    <a:pt x="52515" y="45149"/>
                    <a:pt x="52388" y="45593"/>
                    <a:pt x="52134" y="46038"/>
                  </a:cubicBezTo>
                  <a:cubicBezTo>
                    <a:pt x="51879" y="46482"/>
                    <a:pt x="51499" y="46863"/>
                    <a:pt x="51054" y="47117"/>
                  </a:cubicBezTo>
                  <a:cubicBezTo>
                    <a:pt x="50610" y="47435"/>
                    <a:pt x="50101" y="47625"/>
                    <a:pt x="49467" y="47752"/>
                  </a:cubicBezTo>
                  <a:cubicBezTo>
                    <a:pt x="48895" y="47879"/>
                    <a:pt x="48260" y="47942"/>
                    <a:pt x="47625" y="47942"/>
                  </a:cubicBezTo>
                  <a:lnTo>
                    <a:pt x="42101" y="47942"/>
                  </a:lnTo>
                  <a:cubicBezTo>
                    <a:pt x="40958" y="47942"/>
                    <a:pt x="39942" y="47879"/>
                    <a:pt x="39116" y="47689"/>
                  </a:cubicBezTo>
                  <a:cubicBezTo>
                    <a:pt x="38290" y="47498"/>
                    <a:pt x="37529" y="47244"/>
                    <a:pt x="36830" y="46799"/>
                  </a:cubicBezTo>
                  <a:cubicBezTo>
                    <a:pt x="36132" y="46355"/>
                    <a:pt x="35433" y="45720"/>
                    <a:pt x="34798" y="44958"/>
                  </a:cubicBezTo>
                  <a:cubicBezTo>
                    <a:pt x="34163" y="44196"/>
                    <a:pt x="33401" y="43180"/>
                    <a:pt x="32576" y="41974"/>
                  </a:cubicBezTo>
                  <a:lnTo>
                    <a:pt x="16764" y="19621"/>
                  </a:lnTo>
                  <a:cubicBezTo>
                    <a:pt x="15875" y="18288"/>
                    <a:pt x="14923" y="16891"/>
                    <a:pt x="13970" y="15367"/>
                  </a:cubicBezTo>
                  <a:cubicBezTo>
                    <a:pt x="13018" y="13843"/>
                    <a:pt x="12192" y="12319"/>
                    <a:pt x="11430" y="10858"/>
                  </a:cubicBezTo>
                  <a:lnTo>
                    <a:pt x="11303" y="10858"/>
                  </a:lnTo>
                  <a:cubicBezTo>
                    <a:pt x="11430" y="12636"/>
                    <a:pt x="11557" y="14414"/>
                    <a:pt x="11621" y="16129"/>
                  </a:cubicBezTo>
                  <a:cubicBezTo>
                    <a:pt x="11621" y="17907"/>
                    <a:pt x="11748" y="19749"/>
                    <a:pt x="11748" y="21590"/>
                  </a:cubicBezTo>
                  <a:lnTo>
                    <a:pt x="11748" y="46546"/>
                  </a:lnTo>
                  <a:cubicBezTo>
                    <a:pt x="11748" y="46546"/>
                    <a:pt x="11684" y="46990"/>
                    <a:pt x="11430" y="47244"/>
                  </a:cubicBezTo>
                  <a:cubicBezTo>
                    <a:pt x="11240" y="47435"/>
                    <a:pt x="10986" y="47625"/>
                    <a:pt x="10478" y="47752"/>
                  </a:cubicBezTo>
                  <a:cubicBezTo>
                    <a:pt x="10033" y="47879"/>
                    <a:pt x="9462" y="48006"/>
                    <a:pt x="8700" y="48070"/>
                  </a:cubicBezTo>
                  <a:cubicBezTo>
                    <a:pt x="7938" y="48133"/>
                    <a:pt x="6985" y="48196"/>
                    <a:pt x="5779" y="48196"/>
                  </a:cubicBezTo>
                  <a:cubicBezTo>
                    <a:pt x="4572" y="48196"/>
                    <a:pt x="3683" y="48196"/>
                    <a:pt x="2921" y="48070"/>
                  </a:cubicBezTo>
                  <a:cubicBezTo>
                    <a:pt x="2159" y="48006"/>
                    <a:pt x="1588" y="47879"/>
                    <a:pt x="1143" y="47752"/>
                  </a:cubicBezTo>
                  <a:cubicBezTo>
                    <a:pt x="699" y="47625"/>
                    <a:pt x="445" y="47435"/>
                    <a:pt x="254" y="47244"/>
                  </a:cubicBezTo>
                  <a:cubicBezTo>
                    <a:pt x="64" y="47053"/>
                    <a:pt x="0" y="46799"/>
                    <a:pt x="0" y="46546"/>
                  </a:cubicBezTo>
                  <a:lnTo>
                    <a:pt x="0" y="3619"/>
                  </a:lnTo>
                  <a:cubicBezTo>
                    <a:pt x="0" y="2476"/>
                    <a:pt x="445" y="1588"/>
                    <a:pt x="1334" y="1016"/>
                  </a:cubicBezTo>
                  <a:cubicBezTo>
                    <a:pt x="2223" y="444"/>
                    <a:pt x="3365" y="127"/>
                    <a:pt x="4699" y="127"/>
                  </a:cubicBezTo>
                  <a:lnTo>
                    <a:pt x="11621" y="127"/>
                  </a:lnTo>
                  <a:cubicBezTo>
                    <a:pt x="12890" y="127"/>
                    <a:pt x="13907" y="190"/>
                    <a:pt x="14796" y="381"/>
                  </a:cubicBezTo>
                  <a:cubicBezTo>
                    <a:pt x="15621" y="508"/>
                    <a:pt x="16383" y="825"/>
                    <a:pt x="17082" y="1206"/>
                  </a:cubicBezTo>
                  <a:cubicBezTo>
                    <a:pt x="17717" y="1524"/>
                    <a:pt x="18351" y="2095"/>
                    <a:pt x="18987" y="2731"/>
                  </a:cubicBezTo>
                  <a:cubicBezTo>
                    <a:pt x="19558" y="3365"/>
                    <a:pt x="20193" y="4191"/>
                    <a:pt x="20828" y="5143"/>
                  </a:cubicBezTo>
                  <a:lnTo>
                    <a:pt x="33211" y="22606"/>
                  </a:lnTo>
                  <a:cubicBezTo>
                    <a:pt x="33909" y="23622"/>
                    <a:pt x="34608" y="24701"/>
                    <a:pt x="35370" y="25717"/>
                  </a:cubicBezTo>
                  <a:cubicBezTo>
                    <a:pt x="36068" y="26733"/>
                    <a:pt x="36767" y="27813"/>
                    <a:pt x="37401" y="28765"/>
                  </a:cubicBezTo>
                  <a:cubicBezTo>
                    <a:pt x="38100" y="29845"/>
                    <a:pt x="38735" y="30797"/>
                    <a:pt x="39307" y="31814"/>
                  </a:cubicBezTo>
                  <a:cubicBezTo>
                    <a:pt x="39942" y="32766"/>
                    <a:pt x="40513" y="33782"/>
                    <a:pt x="41148" y="34798"/>
                  </a:cubicBezTo>
                  <a:lnTo>
                    <a:pt x="41148" y="34798"/>
                  </a:lnTo>
                  <a:cubicBezTo>
                    <a:pt x="41021" y="33083"/>
                    <a:pt x="40958" y="31242"/>
                    <a:pt x="40958" y="29400"/>
                  </a:cubicBezTo>
                  <a:cubicBezTo>
                    <a:pt x="40958" y="27559"/>
                    <a:pt x="40894" y="25717"/>
                    <a:pt x="40894" y="24067"/>
                  </a:cubicBezTo>
                  <a:lnTo>
                    <a:pt x="40894" y="1651"/>
                  </a:lnTo>
                  <a:cubicBezTo>
                    <a:pt x="40894" y="1651"/>
                    <a:pt x="41021" y="1206"/>
                    <a:pt x="41148" y="1016"/>
                  </a:cubicBezTo>
                  <a:cubicBezTo>
                    <a:pt x="41339" y="825"/>
                    <a:pt x="41656" y="635"/>
                    <a:pt x="42164" y="444"/>
                  </a:cubicBezTo>
                  <a:cubicBezTo>
                    <a:pt x="42609" y="317"/>
                    <a:pt x="43243" y="190"/>
                    <a:pt x="44006" y="127"/>
                  </a:cubicBezTo>
                  <a:cubicBezTo>
                    <a:pt x="44768" y="63"/>
                    <a:pt x="45720" y="0"/>
                    <a:pt x="46926" y="0"/>
                  </a:cubicBezTo>
                  <a:cubicBezTo>
                    <a:pt x="48070" y="0"/>
                    <a:pt x="48959" y="0"/>
                    <a:pt x="49721" y="127"/>
                  </a:cubicBezTo>
                  <a:cubicBezTo>
                    <a:pt x="50483" y="127"/>
                    <a:pt x="51054" y="254"/>
                    <a:pt x="51499" y="444"/>
                  </a:cubicBezTo>
                  <a:cubicBezTo>
                    <a:pt x="51879" y="635"/>
                    <a:pt x="52197" y="825"/>
                    <a:pt x="52388" y="1016"/>
                  </a:cubicBezTo>
                  <a:cubicBezTo>
                    <a:pt x="52578" y="1206"/>
                    <a:pt x="52642" y="1460"/>
                    <a:pt x="52642" y="1651"/>
                  </a:cubicBezTo>
                  <a:lnTo>
                    <a:pt x="52642" y="4457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g3dc6beee290_0_1146"/>
            <p:cNvSpPr/>
            <p:nvPr/>
          </p:nvSpPr>
          <p:spPr>
            <a:xfrm>
              <a:off x="765055" y="428011"/>
              <a:ext cx="41592" cy="49403"/>
            </a:xfrm>
            <a:custGeom>
              <a:avLst/>
              <a:gdLst/>
              <a:ahLst/>
              <a:cxnLst/>
              <a:rect l="l" t="t" r="r" b="b"/>
              <a:pathLst>
                <a:path w="41592" h="49403" extrusionOk="0">
                  <a:moveTo>
                    <a:pt x="41529" y="34290"/>
                  </a:moveTo>
                  <a:cubicBezTo>
                    <a:pt x="41529" y="36767"/>
                    <a:pt x="40894" y="38989"/>
                    <a:pt x="39688" y="40894"/>
                  </a:cubicBezTo>
                  <a:cubicBezTo>
                    <a:pt x="38418" y="42799"/>
                    <a:pt x="36703" y="44387"/>
                    <a:pt x="34607" y="45593"/>
                  </a:cubicBezTo>
                  <a:cubicBezTo>
                    <a:pt x="32449" y="46863"/>
                    <a:pt x="29972" y="47816"/>
                    <a:pt x="27115" y="48451"/>
                  </a:cubicBezTo>
                  <a:cubicBezTo>
                    <a:pt x="24257" y="49085"/>
                    <a:pt x="21209" y="49403"/>
                    <a:pt x="17971" y="49403"/>
                  </a:cubicBezTo>
                  <a:cubicBezTo>
                    <a:pt x="15748" y="49403"/>
                    <a:pt x="13716" y="49276"/>
                    <a:pt x="11874" y="49022"/>
                  </a:cubicBezTo>
                  <a:cubicBezTo>
                    <a:pt x="9969" y="48768"/>
                    <a:pt x="8318" y="48451"/>
                    <a:pt x="6858" y="48070"/>
                  </a:cubicBezTo>
                  <a:cubicBezTo>
                    <a:pt x="5397" y="47688"/>
                    <a:pt x="4191" y="47244"/>
                    <a:pt x="3238" y="46863"/>
                  </a:cubicBezTo>
                  <a:cubicBezTo>
                    <a:pt x="2286" y="46482"/>
                    <a:pt x="1588" y="46038"/>
                    <a:pt x="1143" y="45720"/>
                  </a:cubicBezTo>
                  <a:cubicBezTo>
                    <a:pt x="699" y="45466"/>
                    <a:pt x="444" y="44958"/>
                    <a:pt x="254" y="44387"/>
                  </a:cubicBezTo>
                  <a:cubicBezTo>
                    <a:pt x="63" y="43752"/>
                    <a:pt x="0" y="42926"/>
                    <a:pt x="0" y="41783"/>
                  </a:cubicBezTo>
                  <a:cubicBezTo>
                    <a:pt x="0" y="41021"/>
                    <a:pt x="0" y="40386"/>
                    <a:pt x="127" y="39878"/>
                  </a:cubicBezTo>
                  <a:cubicBezTo>
                    <a:pt x="127" y="39370"/>
                    <a:pt x="318" y="38926"/>
                    <a:pt x="444" y="38608"/>
                  </a:cubicBezTo>
                  <a:cubicBezTo>
                    <a:pt x="635" y="38291"/>
                    <a:pt x="825" y="38037"/>
                    <a:pt x="1079" y="37909"/>
                  </a:cubicBezTo>
                  <a:cubicBezTo>
                    <a:pt x="1333" y="37783"/>
                    <a:pt x="1588" y="37719"/>
                    <a:pt x="1905" y="37719"/>
                  </a:cubicBezTo>
                  <a:cubicBezTo>
                    <a:pt x="2349" y="37719"/>
                    <a:pt x="2985" y="37909"/>
                    <a:pt x="3874" y="38354"/>
                  </a:cubicBezTo>
                  <a:cubicBezTo>
                    <a:pt x="4699" y="38735"/>
                    <a:pt x="5779" y="39180"/>
                    <a:pt x="7112" y="39688"/>
                  </a:cubicBezTo>
                  <a:cubicBezTo>
                    <a:pt x="8446" y="40195"/>
                    <a:pt x="9969" y="40640"/>
                    <a:pt x="11811" y="41021"/>
                  </a:cubicBezTo>
                  <a:cubicBezTo>
                    <a:pt x="13652" y="41466"/>
                    <a:pt x="15748" y="41592"/>
                    <a:pt x="18097" y="41592"/>
                  </a:cubicBezTo>
                  <a:cubicBezTo>
                    <a:pt x="19685" y="41592"/>
                    <a:pt x="21082" y="41466"/>
                    <a:pt x="22352" y="41212"/>
                  </a:cubicBezTo>
                  <a:cubicBezTo>
                    <a:pt x="23622" y="40958"/>
                    <a:pt x="24638" y="40513"/>
                    <a:pt x="25527" y="40005"/>
                  </a:cubicBezTo>
                  <a:cubicBezTo>
                    <a:pt x="26416" y="39497"/>
                    <a:pt x="27051" y="38799"/>
                    <a:pt x="27496" y="38100"/>
                  </a:cubicBezTo>
                  <a:cubicBezTo>
                    <a:pt x="27940" y="37338"/>
                    <a:pt x="28194" y="36513"/>
                    <a:pt x="28194" y="35560"/>
                  </a:cubicBezTo>
                  <a:cubicBezTo>
                    <a:pt x="28194" y="34481"/>
                    <a:pt x="27813" y="33592"/>
                    <a:pt x="26988" y="32830"/>
                  </a:cubicBezTo>
                  <a:cubicBezTo>
                    <a:pt x="26225" y="32067"/>
                    <a:pt x="25146" y="31369"/>
                    <a:pt x="23940" y="30734"/>
                  </a:cubicBezTo>
                  <a:cubicBezTo>
                    <a:pt x="22669" y="30163"/>
                    <a:pt x="21209" y="29591"/>
                    <a:pt x="19621" y="29020"/>
                  </a:cubicBezTo>
                  <a:cubicBezTo>
                    <a:pt x="18034" y="28512"/>
                    <a:pt x="16383" y="27940"/>
                    <a:pt x="14668" y="27305"/>
                  </a:cubicBezTo>
                  <a:cubicBezTo>
                    <a:pt x="12954" y="26734"/>
                    <a:pt x="11303" y="26099"/>
                    <a:pt x="9715" y="25273"/>
                  </a:cubicBezTo>
                  <a:cubicBezTo>
                    <a:pt x="8128" y="24574"/>
                    <a:pt x="6668" y="23622"/>
                    <a:pt x="5397" y="22606"/>
                  </a:cubicBezTo>
                  <a:cubicBezTo>
                    <a:pt x="4127" y="21527"/>
                    <a:pt x="3111" y="20320"/>
                    <a:pt x="2349" y="18923"/>
                  </a:cubicBezTo>
                  <a:cubicBezTo>
                    <a:pt x="1588" y="17463"/>
                    <a:pt x="1143" y="15812"/>
                    <a:pt x="1143" y="13780"/>
                  </a:cubicBezTo>
                  <a:cubicBezTo>
                    <a:pt x="1143" y="11494"/>
                    <a:pt x="1715" y="9462"/>
                    <a:pt x="2857" y="7747"/>
                  </a:cubicBezTo>
                  <a:cubicBezTo>
                    <a:pt x="4000" y="6033"/>
                    <a:pt x="5524" y="4572"/>
                    <a:pt x="7429" y="3429"/>
                  </a:cubicBezTo>
                  <a:cubicBezTo>
                    <a:pt x="9335" y="2286"/>
                    <a:pt x="11621" y="1460"/>
                    <a:pt x="14224" y="826"/>
                  </a:cubicBezTo>
                  <a:cubicBezTo>
                    <a:pt x="16827" y="254"/>
                    <a:pt x="19558" y="0"/>
                    <a:pt x="22479" y="0"/>
                  </a:cubicBezTo>
                  <a:cubicBezTo>
                    <a:pt x="24003" y="0"/>
                    <a:pt x="25527" y="127"/>
                    <a:pt x="26988" y="254"/>
                  </a:cubicBezTo>
                  <a:cubicBezTo>
                    <a:pt x="28511" y="444"/>
                    <a:pt x="29908" y="635"/>
                    <a:pt x="31242" y="953"/>
                  </a:cubicBezTo>
                  <a:cubicBezTo>
                    <a:pt x="32575" y="1270"/>
                    <a:pt x="33718" y="1588"/>
                    <a:pt x="34735" y="1969"/>
                  </a:cubicBezTo>
                  <a:cubicBezTo>
                    <a:pt x="35750" y="2350"/>
                    <a:pt x="36449" y="2667"/>
                    <a:pt x="36766" y="2921"/>
                  </a:cubicBezTo>
                  <a:cubicBezTo>
                    <a:pt x="37084" y="3175"/>
                    <a:pt x="37338" y="3366"/>
                    <a:pt x="37401" y="3492"/>
                  </a:cubicBezTo>
                  <a:cubicBezTo>
                    <a:pt x="37529" y="3683"/>
                    <a:pt x="37592" y="3874"/>
                    <a:pt x="37719" y="4191"/>
                  </a:cubicBezTo>
                  <a:cubicBezTo>
                    <a:pt x="37782" y="4445"/>
                    <a:pt x="37846" y="4826"/>
                    <a:pt x="37910" y="5207"/>
                  </a:cubicBezTo>
                  <a:cubicBezTo>
                    <a:pt x="37910" y="5651"/>
                    <a:pt x="37910" y="6223"/>
                    <a:pt x="37910" y="6794"/>
                  </a:cubicBezTo>
                  <a:cubicBezTo>
                    <a:pt x="37910" y="7557"/>
                    <a:pt x="37910" y="8128"/>
                    <a:pt x="37846" y="8636"/>
                  </a:cubicBezTo>
                  <a:cubicBezTo>
                    <a:pt x="37846" y="9081"/>
                    <a:pt x="37719" y="9525"/>
                    <a:pt x="37592" y="9842"/>
                  </a:cubicBezTo>
                  <a:cubicBezTo>
                    <a:pt x="37465" y="10160"/>
                    <a:pt x="37338" y="10414"/>
                    <a:pt x="37084" y="10541"/>
                  </a:cubicBezTo>
                  <a:cubicBezTo>
                    <a:pt x="36830" y="10668"/>
                    <a:pt x="36576" y="10795"/>
                    <a:pt x="36195" y="10795"/>
                  </a:cubicBezTo>
                  <a:cubicBezTo>
                    <a:pt x="35814" y="10795"/>
                    <a:pt x="35243" y="10605"/>
                    <a:pt x="34480" y="10224"/>
                  </a:cubicBezTo>
                  <a:cubicBezTo>
                    <a:pt x="33718" y="9906"/>
                    <a:pt x="32702" y="9525"/>
                    <a:pt x="31560" y="9081"/>
                  </a:cubicBezTo>
                  <a:cubicBezTo>
                    <a:pt x="30416" y="8700"/>
                    <a:pt x="29083" y="8319"/>
                    <a:pt x="27622" y="8001"/>
                  </a:cubicBezTo>
                  <a:cubicBezTo>
                    <a:pt x="26099" y="7684"/>
                    <a:pt x="24447" y="7493"/>
                    <a:pt x="22669" y="7493"/>
                  </a:cubicBezTo>
                  <a:cubicBezTo>
                    <a:pt x="21272" y="7493"/>
                    <a:pt x="20066" y="7620"/>
                    <a:pt x="18986" y="7874"/>
                  </a:cubicBezTo>
                  <a:cubicBezTo>
                    <a:pt x="17907" y="8128"/>
                    <a:pt x="17082" y="8446"/>
                    <a:pt x="16319" y="8890"/>
                  </a:cubicBezTo>
                  <a:cubicBezTo>
                    <a:pt x="15621" y="9334"/>
                    <a:pt x="15113" y="9906"/>
                    <a:pt x="14732" y="10541"/>
                  </a:cubicBezTo>
                  <a:cubicBezTo>
                    <a:pt x="14415" y="11176"/>
                    <a:pt x="14224" y="11874"/>
                    <a:pt x="14224" y="12573"/>
                  </a:cubicBezTo>
                  <a:cubicBezTo>
                    <a:pt x="14224" y="13589"/>
                    <a:pt x="14605" y="14542"/>
                    <a:pt x="15367" y="15303"/>
                  </a:cubicBezTo>
                  <a:cubicBezTo>
                    <a:pt x="16129" y="16066"/>
                    <a:pt x="17145" y="16764"/>
                    <a:pt x="18479" y="17399"/>
                  </a:cubicBezTo>
                  <a:cubicBezTo>
                    <a:pt x="19749" y="17970"/>
                    <a:pt x="21209" y="18542"/>
                    <a:pt x="22860" y="19113"/>
                  </a:cubicBezTo>
                  <a:cubicBezTo>
                    <a:pt x="24511" y="19622"/>
                    <a:pt x="26162" y="20193"/>
                    <a:pt x="27876" y="20765"/>
                  </a:cubicBezTo>
                  <a:cubicBezTo>
                    <a:pt x="29591" y="21336"/>
                    <a:pt x="31242" y="22034"/>
                    <a:pt x="32893" y="22733"/>
                  </a:cubicBezTo>
                  <a:cubicBezTo>
                    <a:pt x="34544" y="23495"/>
                    <a:pt x="36004" y="24384"/>
                    <a:pt x="37274" y="25463"/>
                  </a:cubicBezTo>
                  <a:cubicBezTo>
                    <a:pt x="38544" y="26543"/>
                    <a:pt x="39560" y="27749"/>
                    <a:pt x="40386" y="29147"/>
                  </a:cubicBezTo>
                  <a:cubicBezTo>
                    <a:pt x="41148" y="30544"/>
                    <a:pt x="41593" y="32195"/>
                    <a:pt x="41593" y="34163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g3dc6beee290_0_1146"/>
            <p:cNvSpPr/>
            <p:nvPr/>
          </p:nvSpPr>
          <p:spPr>
            <a:xfrm>
              <a:off x="819220" y="428837"/>
              <a:ext cx="48641" cy="47942"/>
            </a:xfrm>
            <a:custGeom>
              <a:avLst/>
              <a:gdLst/>
              <a:ahLst/>
              <a:cxnLst/>
              <a:rect l="l" t="t" r="r" b="b"/>
              <a:pathLst>
                <a:path w="48641" h="47942" extrusionOk="0">
                  <a:moveTo>
                    <a:pt x="48641" y="4001"/>
                  </a:moveTo>
                  <a:cubicBezTo>
                    <a:pt x="48641" y="4763"/>
                    <a:pt x="48641" y="5334"/>
                    <a:pt x="48514" y="5842"/>
                  </a:cubicBezTo>
                  <a:cubicBezTo>
                    <a:pt x="48451" y="6350"/>
                    <a:pt x="48324" y="6731"/>
                    <a:pt x="48133" y="7049"/>
                  </a:cubicBezTo>
                  <a:cubicBezTo>
                    <a:pt x="47943" y="7303"/>
                    <a:pt x="47752" y="7556"/>
                    <a:pt x="47562" y="7747"/>
                  </a:cubicBezTo>
                  <a:cubicBezTo>
                    <a:pt x="47307" y="7874"/>
                    <a:pt x="47054" y="7938"/>
                    <a:pt x="46736" y="7938"/>
                  </a:cubicBezTo>
                  <a:lnTo>
                    <a:pt x="30797" y="7938"/>
                  </a:lnTo>
                  <a:lnTo>
                    <a:pt x="30797" y="46418"/>
                  </a:lnTo>
                  <a:cubicBezTo>
                    <a:pt x="30797" y="46418"/>
                    <a:pt x="30671" y="46863"/>
                    <a:pt x="30480" y="47054"/>
                  </a:cubicBezTo>
                  <a:cubicBezTo>
                    <a:pt x="30290" y="47244"/>
                    <a:pt x="29908" y="47435"/>
                    <a:pt x="29401" y="47498"/>
                  </a:cubicBezTo>
                  <a:cubicBezTo>
                    <a:pt x="28893" y="47625"/>
                    <a:pt x="28257" y="47752"/>
                    <a:pt x="27432" y="47815"/>
                  </a:cubicBezTo>
                  <a:cubicBezTo>
                    <a:pt x="26607" y="47879"/>
                    <a:pt x="25527" y="47943"/>
                    <a:pt x="24321" y="47943"/>
                  </a:cubicBezTo>
                  <a:cubicBezTo>
                    <a:pt x="23114" y="47943"/>
                    <a:pt x="22035" y="47943"/>
                    <a:pt x="21209" y="47815"/>
                  </a:cubicBezTo>
                  <a:cubicBezTo>
                    <a:pt x="20383" y="47752"/>
                    <a:pt x="19749" y="47625"/>
                    <a:pt x="19240" y="47498"/>
                  </a:cubicBezTo>
                  <a:cubicBezTo>
                    <a:pt x="18732" y="47371"/>
                    <a:pt x="18415" y="47244"/>
                    <a:pt x="18161" y="47054"/>
                  </a:cubicBezTo>
                  <a:cubicBezTo>
                    <a:pt x="17971" y="46863"/>
                    <a:pt x="17843" y="46672"/>
                    <a:pt x="17843" y="46418"/>
                  </a:cubicBezTo>
                  <a:lnTo>
                    <a:pt x="17843" y="7938"/>
                  </a:lnTo>
                  <a:lnTo>
                    <a:pt x="1905" y="7938"/>
                  </a:lnTo>
                  <a:cubicBezTo>
                    <a:pt x="1588" y="7938"/>
                    <a:pt x="1270" y="7938"/>
                    <a:pt x="1079" y="7747"/>
                  </a:cubicBezTo>
                  <a:cubicBezTo>
                    <a:pt x="826" y="7620"/>
                    <a:pt x="635" y="7366"/>
                    <a:pt x="508" y="7049"/>
                  </a:cubicBezTo>
                  <a:cubicBezTo>
                    <a:pt x="318" y="6731"/>
                    <a:pt x="254" y="6350"/>
                    <a:pt x="127" y="5842"/>
                  </a:cubicBezTo>
                  <a:cubicBezTo>
                    <a:pt x="63" y="5334"/>
                    <a:pt x="0" y="4699"/>
                    <a:pt x="0" y="4001"/>
                  </a:cubicBezTo>
                  <a:cubicBezTo>
                    <a:pt x="0" y="3302"/>
                    <a:pt x="0" y="2667"/>
                    <a:pt x="127" y="2159"/>
                  </a:cubicBezTo>
                  <a:cubicBezTo>
                    <a:pt x="190" y="1651"/>
                    <a:pt x="318" y="1206"/>
                    <a:pt x="508" y="889"/>
                  </a:cubicBezTo>
                  <a:cubicBezTo>
                    <a:pt x="699" y="635"/>
                    <a:pt x="826" y="317"/>
                    <a:pt x="1079" y="190"/>
                  </a:cubicBezTo>
                  <a:cubicBezTo>
                    <a:pt x="1333" y="63"/>
                    <a:pt x="1588" y="0"/>
                    <a:pt x="1905" y="0"/>
                  </a:cubicBezTo>
                  <a:lnTo>
                    <a:pt x="46736" y="0"/>
                  </a:lnTo>
                  <a:cubicBezTo>
                    <a:pt x="46736" y="0"/>
                    <a:pt x="47307" y="63"/>
                    <a:pt x="47562" y="190"/>
                  </a:cubicBezTo>
                  <a:cubicBezTo>
                    <a:pt x="47815" y="317"/>
                    <a:pt x="48006" y="572"/>
                    <a:pt x="48133" y="889"/>
                  </a:cubicBezTo>
                  <a:cubicBezTo>
                    <a:pt x="48324" y="1206"/>
                    <a:pt x="48451" y="1588"/>
                    <a:pt x="48514" y="2159"/>
                  </a:cubicBezTo>
                  <a:cubicBezTo>
                    <a:pt x="48577" y="2667"/>
                    <a:pt x="48641" y="3302"/>
                    <a:pt x="48641" y="40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g3dc6beee290_0_1146"/>
            <p:cNvSpPr/>
            <p:nvPr/>
          </p:nvSpPr>
          <p:spPr>
            <a:xfrm>
              <a:off x="885514" y="428583"/>
              <a:ext cx="12953" cy="48196"/>
            </a:xfrm>
            <a:custGeom>
              <a:avLst/>
              <a:gdLst/>
              <a:ahLst/>
              <a:cxnLst/>
              <a:rect l="l" t="t" r="r" b="b"/>
              <a:pathLst>
                <a:path w="12953" h="48196" extrusionOk="0">
                  <a:moveTo>
                    <a:pt x="12954" y="46672"/>
                  </a:moveTo>
                  <a:cubicBezTo>
                    <a:pt x="12954" y="46672"/>
                    <a:pt x="12827" y="47117"/>
                    <a:pt x="12636" y="47308"/>
                  </a:cubicBezTo>
                  <a:cubicBezTo>
                    <a:pt x="12446" y="47498"/>
                    <a:pt x="12065" y="47689"/>
                    <a:pt x="11621" y="47752"/>
                  </a:cubicBezTo>
                  <a:cubicBezTo>
                    <a:pt x="11113" y="47879"/>
                    <a:pt x="10477" y="48006"/>
                    <a:pt x="9652" y="48070"/>
                  </a:cubicBezTo>
                  <a:cubicBezTo>
                    <a:pt x="8826" y="48133"/>
                    <a:pt x="7810" y="48197"/>
                    <a:pt x="6477" y="48197"/>
                  </a:cubicBezTo>
                  <a:cubicBezTo>
                    <a:pt x="5143" y="48197"/>
                    <a:pt x="4191" y="48197"/>
                    <a:pt x="3365" y="48070"/>
                  </a:cubicBezTo>
                  <a:cubicBezTo>
                    <a:pt x="2540" y="48006"/>
                    <a:pt x="1841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540" y="254"/>
                    <a:pt x="3365" y="127"/>
                  </a:cubicBezTo>
                  <a:cubicBezTo>
                    <a:pt x="4191" y="64"/>
                    <a:pt x="5207" y="0"/>
                    <a:pt x="6413" y="0"/>
                  </a:cubicBezTo>
                  <a:cubicBezTo>
                    <a:pt x="7620" y="0"/>
                    <a:pt x="8763" y="0"/>
                    <a:pt x="9588" y="127"/>
                  </a:cubicBezTo>
                  <a:cubicBezTo>
                    <a:pt x="10414" y="191"/>
                    <a:pt x="11049" y="317"/>
                    <a:pt x="11557" y="444"/>
                  </a:cubicBezTo>
                  <a:cubicBezTo>
                    <a:pt x="12065" y="572"/>
                    <a:pt x="12382" y="699"/>
                    <a:pt x="12573" y="953"/>
                  </a:cubicBezTo>
                  <a:cubicBezTo>
                    <a:pt x="12827" y="1143"/>
                    <a:pt x="12890" y="1397"/>
                    <a:pt x="12890" y="1588"/>
                  </a:cubicBezTo>
                  <a:lnTo>
                    <a:pt x="12890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g3dc6beee290_0_1146"/>
            <p:cNvSpPr/>
            <p:nvPr/>
          </p:nvSpPr>
          <p:spPr>
            <a:xfrm>
              <a:off x="916058" y="428837"/>
              <a:ext cx="48641" cy="47942"/>
            </a:xfrm>
            <a:custGeom>
              <a:avLst/>
              <a:gdLst/>
              <a:ahLst/>
              <a:cxnLst/>
              <a:rect l="l" t="t" r="r" b="b"/>
              <a:pathLst>
                <a:path w="48641" h="47942" extrusionOk="0">
                  <a:moveTo>
                    <a:pt x="48641" y="4001"/>
                  </a:moveTo>
                  <a:cubicBezTo>
                    <a:pt x="48641" y="4763"/>
                    <a:pt x="48641" y="5334"/>
                    <a:pt x="48514" y="5842"/>
                  </a:cubicBezTo>
                  <a:cubicBezTo>
                    <a:pt x="48451" y="6350"/>
                    <a:pt x="48324" y="6731"/>
                    <a:pt x="48133" y="7049"/>
                  </a:cubicBezTo>
                  <a:cubicBezTo>
                    <a:pt x="47943" y="7303"/>
                    <a:pt x="47752" y="7556"/>
                    <a:pt x="47562" y="7747"/>
                  </a:cubicBezTo>
                  <a:cubicBezTo>
                    <a:pt x="47307" y="7874"/>
                    <a:pt x="47054" y="7938"/>
                    <a:pt x="46736" y="7938"/>
                  </a:cubicBezTo>
                  <a:lnTo>
                    <a:pt x="30797" y="7938"/>
                  </a:lnTo>
                  <a:lnTo>
                    <a:pt x="30797" y="46418"/>
                  </a:lnTo>
                  <a:cubicBezTo>
                    <a:pt x="30797" y="46418"/>
                    <a:pt x="30671" y="46863"/>
                    <a:pt x="30480" y="47054"/>
                  </a:cubicBezTo>
                  <a:cubicBezTo>
                    <a:pt x="30290" y="47244"/>
                    <a:pt x="29908" y="47435"/>
                    <a:pt x="29464" y="47498"/>
                  </a:cubicBezTo>
                  <a:cubicBezTo>
                    <a:pt x="28956" y="47625"/>
                    <a:pt x="28321" y="47752"/>
                    <a:pt x="27432" y="47815"/>
                  </a:cubicBezTo>
                  <a:cubicBezTo>
                    <a:pt x="26607" y="47879"/>
                    <a:pt x="25590" y="47943"/>
                    <a:pt x="24321" y="47943"/>
                  </a:cubicBezTo>
                  <a:cubicBezTo>
                    <a:pt x="23051" y="47943"/>
                    <a:pt x="22035" y="47943"/>
                    <a:pt x="21209" y="47815"/>
                  </a:cubicBezTo>
                  <a:cubicBezTo>
                    <a:pt x="20383" y="47752"/>
                    <a:pt x="19685" y="47625"/>
                    <a:pt x="19177" y="47498"/>
                  </a:cubicBezTo>
                  <a:cubicBezTo>
                    <a:pt x="18669" y="47371"/>
                    <a:pt x="18351" y="47244"/>
                    <a:pt x="18161" y="47054"/>
                  </a:cubicBezTo>
                  <a:cubicBezTo>
                    <a:pt x="17971" y="46863"/>
                    <a:pt x="17843" y="46672"/>
                    <a:pt x="17843" y="46418"/>
                  </a:cubicBezTo>
                  <a:lnTo>
                    <a:pt x="17843" y="7938"/>
                  </a:lnTo>
                  <a:lnTo>
                    <a:pt x="1905" y="7938"/>
                  </a:lnTo>
                  <a:cubicBezTo>
                    <a:pt x="1588" y="7938"/>
                    <a:pt x="1333" y="7938"/>
                    <a:pt x="1079" y="7747"/>
                  </a:cubicBezTo>
                  <a:cubicBezTo>
                    <a:pt x="826" y="7620"/>
                    <a:pt x="635" y="7366"/>
                    <a:pt x="508" y="7049"/>
                  </a:cubicBezTo>
                  <a:cubicBezTo>
                    <a:pt x="318" y="6731"/>
                    <a:pt x="190" y="6350"/>
                    <a:pt x="127" y="5842"/>
                  </a:cubicBezTo>
                  <a:cubicBezTo>
                    <a:pt x="63" y="5334"/>
                    <a:pt x="0" y="4699"/>
                    <a:pt x="0" y="4001"/>
                  </a:cubicBezTo>
                  <a:cubicBezTo>
                    <a:pt x="0" y="3302"/>
                    <a:pt x="0" y="2667"/>
                    <a:pt x="127" y="2159"/>
                  </a:cubicBezTo>
                  <a:cubicBezTo>
                    <a:pt x="190" y="1651"/>
                    <a:pt x="318" y="1206"/>
                    <a:pt x="508" y="889"/>
                  </a:cubicBezTo>
                  <a:cubicBezTo>
                    <a:pt x="635" y="635"/>
                    <a:pt x="826" y="317"/>
                    <a:pt x="1079" y="190"/>
                  </a:cubicBezTo>
                  <a:cubicBezTo>
                    <a:pt x="1333" y="63"/>
                    <a:pt x="1588" y="0"/>
                    <a:pt x="1905" y="0"/>
                  </a:cubicBezTo>
                  <a:lnTo>
                    <a:pt x="46736" y="0"/>
                  </a:lnTo>
                  <a:cubicBezTo>
                    <a:pt x="46736" y="0"/>
                    <a:pt x="47307" y="63"/>
                    <a:pt x="47562" y="190"/>
                  </a:cubicBezTo>
                  <a:cubicBezTo>
                    <a:pt x="47815" y="317"/>
                    <a:pt x="48006" y="572"/>
                    <a:pt x="48133" y="889"/>
                  </a:cubicBezTo>
                  <a:cubicBezTo>
                    <a:pt x="48324" y="1206"/>
                    <a:pt x="48451" y="1588"/>
                    <a:pt x="48514" y="2159"/>
                  </a:cubicBezTo>
                  <a:cubicBezTo>
                    <a:pt x="48577" y="2667"/>
                    <a:pt x="48641" y="3302"/>
                    <a:pt x="48641" y="40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g3dc6beee290_0_1146"/>
            <p:cNvSpPr/>
            <p:nvPr/>
          </p:nvSpPr>
          <p:spPr>
            <a:xfrm>
              <a:off x="982288" y="428647"/>
              <a:ext cx="51943" cy="48831"/>
            </a:xfrm>
            <a:custGeom>
              <a:avLst/>
              <a:gdLst/>
              <a:ahLst/>
              <a:cxnLst/>
              <a:rect l="l" t="t" r="r" b="b"/>
              <a:pathLst>
                <a:path w="51943" h="48831" extrusionOk="0">
                  <a:moveTo>
                    <a:pt x="51943" y="30163"/>
                  </a:moveTo>
                  <a:cubicBezTo>
                    <a:pt x="51943" y="33083"/>
                    <a:pt x="51372" y="35750"/>
                    <a:pt x="50229" y="38036"/>
                  </a:cubicBezTo>
                  <a:cubicBezTo>
                    <a:pt x="49086" y="40322"/>
                    <a:pt x="47435" y="42291"/>
                    <a:pt x="45212" y="43878"/>
                  </a:cubicBezTo>
                  <a:cubicBezTo>
                    <a:pt x="42990" y="45529"/>
                    <a:pt x="40259" y="46736"/>
                    <a:pt x="36957" y="47561"/>
                  </a:cubicBezTo>
                  <a:cubicBezTo>
                    <a:pt x="33655" y="48387"/>
                    <a:pt x="29909" y="48832"/>
                    <a:pt x="25654" y="48832"/>
                  </a:cubicBezTo>
                  <a:cubicBezTo>
                    <a:pt x="21654" y="48832"/>
                    <a:pt x="18034" y="48514"/>
                    <a:pt x="14859" y="47752"/>
                  </a:cubicBezTo>
                  <a:cubicBezTo>
                    <a:pt x="11684" y="46990"/>
                    <a:pt x="9017" y="45847"/>
                    <a:pt x="6795" y="44323"/>
                  </a:cubicBezTo>
                  <a:cubicBezTo>
                    <a:pt x="4572" y="42799"/>
                    <a:pt x="2921" y="40894"/>
                    <a:pt x="1715" y="38671"/>
                  </a:cubicBezTo>
                  <a:cubicBezTo>
                    <a:pt x="572" y="36385"/>
                    <a:pt x="0" y="33718"/>
                    <a:pt x="0" y="30671"/>
                  </a:cubicBezTo>
                  <a:lnTo>
                    <a:pt x="0" y="1651"/>
                  </a:lnTo>
                  <a:cubicBezTo>
                    <a:pt x="0" y="1651"/>
                    <a:pt x="127" y="1206"/>
                    <a:pt x="254" y="1016"/>
                  </a:cubicBezTo>
                  <a:cubicBezTo>
                    <a:pt x="445" y="825"/>
                    <a:pt x="826" y="699"/>
                    <a:pt x="1334" y="508"/>
                  </a:cubicBezTo>
                  <a:cubicBezTo>
                    <a:pt x="1842" y="381"/>
                    <a:pt x="2540" y="317"/>
                    <a:pt x="3302" y="190"/>
                  </a:cubicBezTo>
                  <a:cubicBezTo>
                    <a:pt x="4128" y="127"/>
                    <a:pt x="5144" y="63"/>
                    <a:pt x="6414" y="63"/>
                  </a:cubicBezTo>
                  <a:cubicBezTo>
                    <a:pt x="7684" y="63"/>
                    <a:pt x="8700" y="63"/>
                    <a:pt x="9525" y="190"/>
                  </a:cubicBezTo>
                  <a:cubicBezTo>
                    <a:pt x="10351" y="254"/>
                    <a:pt x="10986" y="381"/>
                    <a:pt x="11494" y="508"/>
                  </a:cubicBezTo>
                  <a:cubicBezTo>
                    <a:pt x="12001" y="635"/>
                    <a:pt x="12319" y="825"/>
                    <a:pt x="12573" y="1016"/>
                  </a:cubicBezTo>
                  <a:cubicBezTo>
                    <a:pt x="12764" y="1206"/>
                    <a:pt x="12890" y="1460"/>
                    <a:pt x="12890" y="1651"/>
                  </a:cubicBezTo>
                  <a:lnTo>
                    <a:pt x="12890" y="29845"/>
                  </a:lnTo>
                  <a:cubicBezTo>
                    <a:pt x="12890" y="31750"/>
                    <a:pt x="13208" y="33338"/>
                    <a:pt x="13843" y="34735"/>
                  </a:cubicBezTo>
                  <a:cubicBezTo>
                    <a:pt x="14478" y="36132"/>
                    <a:pt x="15367" y="37274"/>
                    <a:pt x="16510" y="38164"/>
                  </a:cubicBezTo>
                  <a:cubicBezTo>
                    <a:pt x="17653" y="39053"/>
                    <a:pt x="19050" y="39751"/>
                    <a:pt x="20701" y="40196"/>
                  </a:cubicBezTo>
                  <a:cubicBezTo>
                    <a:pt x="22289" y="40640"/>
                    <a:pt x="24130" y="40894"/>
                    <a:pt x="26099" y="40894"/>
                  </a:cubicBezTo>
                  <a:cubicBezTo>
                    <a:pt x="28067" y="40894"/>
                    <a:pt x="29972" y="40640"/>
                    <a:pt x="31560" y="40196"/>
                  </a:cubicBezTo>
                  <a:cubicBezTo>
                    <a:pt x="33147" y="39688"/>
                    <a:pt x="34544" y="39053"/>
                    <a:pt x="35624" y="38164"/>
                  </a:cubicBezTo>
                  <a:cubicBezTo>
                    <a:pt x="36767" y="37274"/>
                    <a:pt x="37592" y="36132"/>
                    <a:pt x="38227" y="34798"/>
                  </a:cubicBezTo>
                  <a:cubicBezTo>
                    <a:pt x="38799" y="33528"/>
                    <a:pt x="39116" y="32004"/>
                    <a:pt x="39116" y="30353"/>
                  </a:cubicBezTo>
                  <a:lnTo>
                    <a:pt x="39116" y="1588"/>
                  </a:lnTo>
                  <a:cubicBezTo>
                    <a:pt x="39116" y="1588"/>
                    <a:pt x="39243" y="1143"/>
                    <a:pt x="39434" y="952"/>
                  </a:cubicBezTo>
                  <a:cubicBezTo>
                    <a:pt x="39624" y="762"/>
                    <a:pt x="39942" y="635"/>
                    <a:pt x="40450" y="444"/>
                  </a:cubicBezTo>
                  <a:cubicBezTo>
                    <a:pt x="40958" y="317"/>
                    <a:pt x="41593" y="254"/>
                    <a:pt x="42418" y="127"/>
                  </a:cubicBezTo>
                  <a:cubicBezTo>
                    <a:pt x="43244" y="63"/>
                    <a:pt x="44323" y="0"/>
                    <a:pt x="45529" y="0"/>
                  </a:cubicBezTo>
                  <a:cubicBezTo>
                    <a:pt x="46736" y="0"/>
                    <a:pt x="47815" y="0"/>
                    <a:pt x="48578" y="127"/>
                  </a:cubicBezTo>
                  <a:cubicBezTo>
                    <a:pt x="49340" y="190"/>
                    <a:pt x="50038" y="317"/>
                    <a:pt x="50483" y="444"/>
                  </a:cubicBezTo>
                  <a:cubicBezTo>
                    <a:pt x="50990" y="572"/>
                    <a:pt x="51308" y="762"/>
                    <a:pt x="51499" y="952"/>
                  </a:cubicBezTo>
                  <a:cubicBezTo>
                    <a:pt x="51689" y="1143"/>
                    <a:pt x="51753" y="1397"/>
                    <a:pt x="51753" y="1588"/>
                  </a:cubicBezTo>
                  <a:lnTo>
                    <a:pt x="51753" y="3022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g3dc6beee290_0_1146"/>
            <p:cNvSpPr/>
            <p:nvPr/>
          </p:nvSpPr>
          <p:spPr>
            <a:xfrm>
              <a:off x="1055122" y="428138"/>
              <a:ext cx="47053" cy="49276"/>
            </a:xfrm>
            <a:custGeom>
              <a:avLst/>
              <a:gdLst/>
              <a:ahLst/>
              <a:cxnLst/>
              <a:rect l="l" t="t" r="r" b="b"/>
              <a:pathLst>
                <a:path w="47053" h="49276" extrusionOk="0">
                  <a:moveTo>
                    <a:pt x="46990" y="41275"/>
                  </a:moveTo>
                  <a:cubicBezTo>
                    <a:pt x="46990" y="41910"/>
                    <a:pt x="46990" y="42418"/>
                    <a:pt x="46990" y="42863"/>
                  </a:cubicBezTo>
                  <a:cubicBezTo>
                    <a:pt x="46926" y="43307"/>
                    <a:pt x="46863" y="43688"/>
                    <a:pt x="46736" y="43942"/>
                  </a:cubicBezTo>
                  <a:cubicBezTo>
                    <a:pt x="46609" y="44260"/>
                    <a:pt x="46482" y="44514"/>
                    <a:pt x="46355" y="44768"/>
                  </a:cubicBezTo>
                  <a:cubicBezTo>
                    <a:pt x="46228" y="44958"/>
                    <a:pt x="45974" y="45212"/>
                    <a:pt x="45593" y="45529"/>
                  </a:cubicBezTo>
                  <a:cubicBezTo>
                    <a:pt x="45212" y="45783"/>
                    <a:pt x="44514" y="46165"/>
                    <a:pt x="43498" y="46609"/>
                  </a:cubicBezTo>
                  <a:cubicBezTo>
                    <a:pt x="42482" y="47054"/>
                    <a:pt x="41212" y="47498"/>
                    <a:pt x="39751" y="47879"/>
                  </a:cubicBezTo>
                  <a:cubicBezTo>
                    <a:pt x="38290" y="48324"/>
                    <a:pt x="36576" y="48641"/>
                    <a:pt x="34607" y="48895"/>
                  </a:cubicBezTo>
                  <a:cubicBezTo>
                    <a:pt x="32703" y="49149"/>
                    <a:pt x="30607" y="49276"/>
                    <a:pt x="28385" y="49276"/>
                  </a:cubicBezTo>
                  <a:cubicBezTo>
                    <a:pt x="24003" y="49276"/>
                    <a:pt x="20066" y="48768"/>
                    <a:pt x="16574" y="47752"/>
                  </a:cubicBezTo>
                  <a:cubicBezTo>
                    <a:pt x="13081" y="46736"/>
                    <a:pt x="10097" y="45212"/>
                    <a:pt x="7620" y="43243"/>
                  </a:cubicBezTo>
                  <a:cubicBezTo>
                    <a:pt x="5143" y="41275"/>
                    <a:pt x="3302" y="38735"/>
                    <a:pt x="1968" y="35750"/>
                  </a:cubicBezTo>
                  <a:cubicBezTo>
                    <a:pt x="635" y="32766"/>
                    <a:pt x="0" y="29274"/>
                    <a:pt x="0" y="25273"/>
                  </a:cubicBezTo>
                  <a:cubicBezTo>
                    <a:pt x="0" y="21272"/>
                    <a:pt x="699" y="17653"/>
                    <a:pt x="2159" y="14478"/>
                  </a:cubicBezTo>
                  <a:cubicBezTo>
                    <a:pt x="3620" y="11303"/>
                    <a:pt x="5588" y="8700"/>
                    <a:pt x="8192" y="6540"/>
                  </a:cubicBezTo>
                  <a:cubicBezTo>
                    <a:pt x="10795" y="4382"/>
                    <a:pt x="13907" y="2731"/>
                    <a:pt x="17526" y="1651"/>
                  </a:cubicBezTo>
                  <a:cubicBezTo>
                    <a:pt x="21146" y="572"/>
                    <a:pt x="25146" y="0"/>
                    <a:pt x="29528" y="0"/>
                  </a:cubicBezTo>
                  <a:cubicBezTo>
                    <a:pt x="31306" y="0"/>
                    <a:pt x="32957" y="127"/>
                    <a:pt x="34607" y="381"/>
                  </a:cubicBezTo>
                  <a:cubicBezTo>
                    <a:pt x="36259" y="572"/>
                    <a:pt x="37782" y="889"/>
                    <a:pt x="39179" y="1207"/>
                  </a:cubicBezTo>
                  <a:cubicBezTo>
                    <a:pt x="40576" y="1588"/>
                    <a:pt x="41847" y="1969"/>
                    <a:pt x="42926" y="2413"/>
                  </a:cubicBezTo>
                  <a:cubicBezTo>
                    <a:pt x="44069" y="2921"/>
                    <a:pt x="44831" y="3302"/>
                    <a:pt x="45276" y="3619"/>
                  </a:cubicBezTo>
                  <a:cubicBezTo>
                    <a:pt x="45720" y="3937"/>
                    <a:pt x="45974" y="4255"/>
                    <a:pt x="46165" y="4445"/>
                  </a:cubicBezTo>
                  <a:cubicBezTo>
                    <a:pt x="46355" y="4635"/>
                    <a:pt x="46482" y="4953"/>
                    <a:pt x="46546" y="5271"/>
                  </a:cubicBezTo>
                  <a:cubicBezTo>
                    <a:pt x="46609" y="5588"/>
                    <a:pt x="46736" y="6033"/>
                    <a:pt x="46736" y="6477"/>
                  </a:cubicBezTo>
                  <a:cubicBezTo>
                    <a:pt x="46736" y="6922"/>
                    <a:pt x="46800" y="7557"/>
                    <a:pt x="46800" y="8192"/>
                  </a:cubicBezTo>
                  <a:cubicBezTo>
                    <a:pt x="46800" y="8890"/>
                    <a:pt x="46800" y="9589"/>
                    <a:pt x="46673" y="10097"/>
                  </a:cubicBezTo>
                  <a:cubicBezTo>
                    <a:pt x="46673" y="10604"/>
                    <a:pt x="46482" y="11049"/>
                    <a:pt x="46292" y="11367"/>
                  </a:cubicBezTo>
                  <a:cubicBezTo>
                    <a:pt x="46165" y="11684"/>
                    <a:pt x="45974" y="11938"/>
                    <a:pt x="45720" y="12065"/>
                  </a:cubicBezTo>
                  <a:cubicBezTo>
                    <a:pt x="45466" y="12256"/>
                    <a:pt x="45276" y="12319"/>
                    <a:pt x="44958" y="12319"/>
                  </a:cubicBezTo>
                  <a:cubicBezTo>
                    <a:pt x="44450" y="12319"/>
                    <a:pt x="43815" y="12129"/>
                    <a:pt x="43117" y="11684"/>
                  </a:cubicBezTo>
                  <a:cubicBezTo>
                    <a:pt x="42354" y="11240"/>
                    <a:pt x="41402" y="10732"/>
                    <a:pt x="40196" y="10224"/>
                  </a:cubicBezTo>
                  <a:cubicBezTo>
                    <a:pt x="38989" y="9779"/>
                    <a:pt x="37592" y="9207"/>
                    <a:pt x="35941" y="8826"/>
                  </a:cubicBezTo>
                  <a:cubicBezTo>
                    <a:pt x="34290" y="8382"/>
                    <a:pt x="32322" y="8192"/>
                    <a:pt x="30036" y="8192"/>
                  </a:cubicBezTo>
                  <a:cubicBezTo>
                    <a:pt x="27496" y="8192"/>
                    <a:pt x="25273" y="8573"/>
                    <a:pt x="23304" y="9335"/>
                  </a:cubicBezTo>
                  <a:cubicBezTo>
                    <a:pt x="21336" y="10097"/>
                    <a:pt x="19622" y="11240"/>
                    <a:pt x="18225" y="12700"/>
                  </a:cubicBezTo>
                  <a:cubicBezTo>
                    <a:pt x="16828" y="14161"/>
                    <a:pt x="15748" y="15875"/>
                    <a:pt x="15050" y="17907"/>
                  </a:cubicBezTo>
                  <a:cubicBezTo>
                    <a:pt x="14351" y="19939"/>
                    <a:pt x="13970" y="22289"/>
                    <a:pt x="13970" y="24829"/>
                  </a:cubicBezTo>
                  <a:cubicBezTo>
                    <a:pt x="13970" y="27622"/>
                    <a:pt x="14351" y="30099"/>
                    <a:pt x="15113" y="32068"/>
                  </a:cubicBezTo>
                  <a:cubicBezTo>
                    <a:pt x="15875" y="34163"/>
                    <a:pt x="16954" y="35814"/>
                    <a:pt x="18415" y="37147"/>
                  </a:cubicBezTo>
                  <a:cubicBezTo>
                    <a:pt x="19876" y="38481"/>
                    <a:pt x="21590" y="39497"/>
                    <a:pt x="23559" y="40068"/>
                  </a:cubicBezTo>
                  <a:cubicBezTo>
                    <a:pt x="25590" y="40767"/>
                    <a:pt x="27876" y="41085"/>
                    <a:pt x="30353" y="41085"/>
                  </a:cubicBezTo>
                  <a:cubicBezTo>
                    <a:pt x="32639" y="41085"/>
                    <a:pt x="34607" y="40894"/>
                    <a:pt x="36259" y="40450"/>
                  </a:cubicBezTo>
                  <a:cubicBezTo>
                    <a:pt x="37910" y="40068"/>
                    <a:pt x="39370" y="39624"/>
                    <a:pt x="40576" y="39116"/>
                  </a:cubicBezTo>
                  <a:cubicBezTo>
                    <a:pt x="41783" y="38672"/>
                    <a:pt x="42736" y="38164"/>
                    <a:pt x="43561" y="37782"/>
                  </a:cubicBezTo>
                  <a:cubicBezTo>
                    <a:pt x="44323" y="37401"/>
                    <a:pt x="44958" y="37211"/>
                    <a:pt x="45339" y="37211"/>
                  </a:cubicBezTo>
                  <a:cubicBezTo>
                    <a:pt x="45657" y="37211"/>
                    <a:pt x="45911" y="37275"/>
                    <a:pt x="46101" y="37401"/>
                  </a:cubicBezTo>
                  <a:cubicBezTo>
                    <a:pt x="46292" y="37529"/>
                    <a:pt x="46482" y="37656"/>
                    <a:pt x="46609" y="37973"/>
                  </a:cubicBezTo>
                  <a:cubicBezTo>
                    <a:pt x="46736" y="38290"/>
                    <a:pt x="46863" y="38672"/>
                    <a:pt x="46926" y="39179"/>
                  </a:cubicBezTo>
                  <a:cubicBezTo>
                    <a:pt x="46990" y="39751"/>
                    <a:pt x="47054" y="40386"/>
                    <a:pt x="47054" y="4133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g3dc6beee290_0_1146"/>
            <p:cNvSpPr/>
            <p:nvPr/>
          </p:nvSpPr>
          <p:spPr>
            <a:xfrm>
              <a:off x="1121416" y="428583"/>
              <a:ext cx="13017" cy="48196"/>
            </a:xfrm>
            <a:custGeom>
              <a:avLst/>
              <a:gdLst/>
              <a:ahLst/>
              <a:cxnLst/>
              <a:rect l="l" t="t" r="r" b="b"/>
              <a:pathLst>
                <a:path w="13017" h="48196" extrusionOk="0">
                  <a:moveTo>
                    <a:pt x="13018" y="46672"/>
                  </a:moveTo>
                  <a:cubicBezTo>
                    <a:pt x="13018" y="46672"/>
                    <a:pt x="12954" y="47117"/>
                    <a:pt x="12700" y="47308"/>
                  </a:cubicBezTo>
                  <a:cubicBezTo>
                    <a:pt x="12510" y="47498"/>
                    <a:pt x="12129" y="47689"/>
                    <a:pt x="11621" y="47752"/>
                  </a:cubicBezTo>
                  <a:cubicBezTo>
                    <a:pt x="11113" y="47879"/>
                    <a:pt x="10478" y="48006"/>
                    <a:pt x="9652" y="48070"/>
                  </a:cubicBezTo>
                  <a:cubicBezTo>
                    <a:pt x="8826" y="48133"/>
                    <a:pt x="7747" y="48197"/>
                    <a:pt x="6540" y="48197"/>
                  </a:cubicBezTo>
                  <a:cubicBezTo>
                    <a:pt x="5334" y="48197"/>
                    <a:pt x="4254" y="48197"/>
                    <a:pt x="3429" y="48070"/>
                  </a:cubicBezTo>
                  <a:cubicBezTo>
                    <a:pt x="2540" y="48006"/>
                    <a:pt x="1905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429" y="127"/>
                  </a:cubicBezTo>
                  <a:cubicBezTo>
                    <a:pt x="4254" y="64"/>
                    <a:pt x="5271" y="0"/>
                    <a:pt x="6540" y="0"/>
                  </a:cubicBezTo>
                  <a:cubicBezTo>
                    <a:pt x="7810" y="0"/>
                    <a:pt x="8890" y="0"/>
                    <a:pt x="9652" y="127"/>
                  </a:cubicBezTo>
                  <a:cubicBezTo>
                    <a:pt x="10478" y="191"/>
                    <a:pt x="11113" y="317"/>
                    <a:pt x="11621" y="444"/>
                  </a:cubicBezTo>
                  <a:cubicBezTo>
                    <a:pt x="12129" y="572"/>
                    <a:pt x="12510" y="699"/>
                    <a:pt x="12700" y="953"/>
                  </a:cubicBezTo>
                  <a:cubicBezTo>
                    <a:pt x="12954" y="1143"/>
                    <a:pt x="13018" y="1397"/>
                    <a:pt x="13018" y="1588"/>
                  </a:cubicBezTo>
                  <a:lnTo>
                    <a:pt x="13018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g3dc6beee290_0_1146"/>
            <p:cNvSpPr/>
            <p:nvPr/>
          </p:nvSpPr>
          <p:spPr>
            <a:xfrm>
              <a:off x="1155516" y="414295"/>
              <a:ext cx="60197" cy="63055"/>
            </a:xfrm>
            <a:custGeom>
              <a:avLst/>
              <a:gdLst/>
              <a:ahLst/>
              <a:cxnLst/>
              <a:rect l="l" t="t" r="r" b="b"/>
              <a:pathLst>
                <a:path w="60197" h="63055" extrusionOk="0">
                  <a:moveTo>
                    <a:pt x="33147" y="1651"/>
                  </a:moveTo>
                  <a:lnTo>
                    <a:pt x="33147" y="1651"/>
                  </a:lnTo>
                  <a:cubicBezTo>
                    <a:pt x="33591" y="1333"/>
                    <a:pt x="33973" y="1016"/>
                    <a:pt x="34417" y="762"/>
                  </a:cubicBezTo>
                  <a:cubicBezTo>
                    <a:pt x="34798" y="572"/>
                    <a:pt x="35306" y="381"/>
                    <a:pt x="35878" y="254"/>
                  </a:cubicBezTo>
                  <a:cubicBezTo>
                    <a:pt x="36449" y="127"/>
                    <a:pt x="37148" y="64"/>
                    <a:pt x="37973" y="0"/>
                  </a:cubicBezTo>
                  <a:cubicBezTo>
                    <a:pt x="38799" y="0"/>
                    <a:pt x="39815" y="0"/>
                    <a:pt x="41021" y="0"/>
                  </a:cubicBezTo>
                  <a:cubicBezTo>
                    <a:pt x="42545" y="0"/>
                    <a:pt x="43688" y="64"/>
                    <a:pt x="44513" y="254"/>
                  </a:cubicBezTo>
                  <a:cubicBezTo>
                    <a:pt x="45339" y="381"/>
                    <a:pt x="45910" y="572"/>
                    <a:pt x="46228" y="826"/>
                  </a:cubicBezTo>
                  <a:cubicBezTo>
                    <a:pt x="46546" y="1080"/>
                    <a:pt x="46609" y="1333"/>
                    <a:pt x="46419" y="1651"/>
                  </a:cubicBezTo>
                  <a:cubicBezTo>
                    <a:pt x="46228" y="1905"/>
                    <a:pt x="45910" y="2286"/>
                    <a:pt x="45466" y="2540"/>
                  </a:cubicBezTo>
                  <a:lnTo>
                    <a:pt x="34544" y="9969"/>
                  </a:lnTo>
                  <a:cubicBezTo>
                    <a:pt x="34226" y="10160"/>
                    <a:pt x="33909" y="10414"/>
                    <a:pt x="33528" y="10541"/>
                  </a:cubicBezTo>
                  <a:cubicBezTo>
                    <a:pt x="33210" y="10732"/>
                    <a:pt x="32766" y="10858"/>
                    <a:pt x="32258" y="10985"/>
                  </a:cubicBezTo>
                  <a:cubicBezTo>
                    <a:pt x="31750" y="11113"/>
                    <a:pt x="31179" y="11176"/>
                    <a:pt x="30480" y="11240"/>
                  </a:cubicBezTo>
                  <a:cubicBezTo>
                    <a:pt x="29782" y="11240"/>
                    <a:pt x="28956" y="11303"/>
                    <a:pt x="27940" y="11303"/>
                  </a:cubicBezTo>
                  <a:cubicBezTo>
                    <a:pt x="26797" y="11303"/>
                    <a:pt x="25908" y="11240"/>
                    <a:pt x="25273" y="11176"/>
                  </a:cubicBezTo>
                  <a:cubicBezTo>
                    <a:pt x="24575" y="11113"/>
                    <a:pt x="24130" y="10985"/>
                    <a:pt x="23876" y="10858"/>
                  </a:cubicBezTo>
                  <a:cubicBezTo>
                    <a:pt x="23559" y="10668"/>
                    <a:pt x="23495" y="10478"/>
                    <a:pt x="23559" y="10224"/>
                  </a:cubicBezTo>
                  <a:cubicBezTo>
                    <a:pt x="23559" y="9969"/>
                    <a:pt x="23813" y="9652"/>
                    <a:pt x="24257" y="9335"/>
                  </a:cubicBezTo>
                  <a:lnTo>
                    <a:pt x="33084" y="1778"/>
                  </a:lnTo>
                  <a:close/>
                  <a:moveTo>
                    <a:pt x="46482" y="38354"/>
                  </a:moveTo>
                  <a:lnTo>
                    <a:pt x="46482" y="38354"/>
                  </a:lnTo>
                  <a:cubicBezTo>
                    <a:pt x="46482" y="35814"/>
                    <a:pt x="46228" y="33592"/>
                    <a:pt x="45720" y="31496"/>
                  </a:cubicBezTo>
                  <a:cubicBezTo>
                    <a:pt x="45212" y="29464"/>
                    <a:pt x="44323" y="27686"/>
                    <a:pt x="43053" y="26225"/>
                  </a:cubicBezTo>
                  <a:cubicBezTo>
                    <a:pt x="41783" y="24765"/>
                    <a:pt x="40132" y="23622"/>
                    <a:pt x="38037" y="22860"/>
                  </a:cubicBezTo>
                  <a:cubicBezTo>
                    <a:pt x="35941" y="22098"/>
                    <a:pt x="33274" y="21654"/>
                    <a:pt x="30163" y="21654"/>
                  </a:cubicBezTo>
                  <a:cubicBezTo>
                    <a:pt x="27051" y="21654"/>
                    <a:pt x="24321" y="22098"/>
                    <a:pt x="22225" y="22987"/>
                  </a:cubicBezTo>
                  <a:cubicBezTo>
                    <a:pt x="20066" y="23876"/>
                    <a:pt x="18351" y="25083"/>
                    <a:pt x="17082" y="26607"/>
                  </a:cubicBezTo>
                  <a:cubicBezTo>
                    <a:pt x="15812" y="28067"/>
                    <a:pt x="14859" y="29845"/>
                    <a:pt x="14288" y="31877"/>
                  </a:cubicBezTo>
                  <a:cubicBezTo>
                    <a:pt x="13716" y="33846"/>
                    <a:pt x="13462" y="36004"/>
                    <a:pt x="13462" y="38227"/>
                  </a:cubicBezTo>
                  <a:cubicBezTo>
                    <a:pt x="13462" y="40831"/>
                    <a:pt x="13716" y="43180"/>
                    <a:pt x="14288" y="45275"/>
                  </a:cubicBezTo>
                  <a:cubicBezTo>
                    <a:pt x="14796" y="47308"/>
                    <a:pt x="15685" y="49149"/>
                    <a:pt x="16954" y="50610"/>
                  </a:cubicBezTo>
                  <a:cubicBezTo>
                    <a:pt x="18225" y="52070"/>
                    <a:pt x="19876" y="53213"/>
                    <a:pt x="21971" y="53975"/>
                  </a:cubicBezTo>
                  <a:cubicBezTo>
                    <a:pt x="24066" y="54737"/>
                    <a:pt x="26670" y="55118"/>
                    <a:pt x="29909" y="55118"/>
                  </a:cubicBezTo>
                  <a:cubicBezTo>
                    <a:pt x="33147" y="55118"/>
                    <a:pt x="35687" y="54674"/>
                    <a:pt x="37846" y="53785"/>
                  </a:cubicBezTo>
                  <a:cubicBezTo>
                    <a:pt x="40005" y="52896"/>
                    <a:pt x="41719" y="51689"/>
                    <a:pt x="42990" y="50165"/>
                  </a:cubicBezTo>
                  <a:cubicBezTo>
                    <a:pt x="44323" y="48641"/>
                    <a:pt x="45212" y="46863"/>
                    <a:pt x="45784" y="44831"/>
                  </a:cubicBezTo>
                  <a:cubicBezTo>
                    <a:pt x="46291" y="42799"/>
                    <a:pt x="46609" y="40640"/>
                    <a:pt x="46609" y="38354"/>
                  </a:cubicBezTo>
                  <a:moveTo>
                    <a:pt x="60198" y="37846"/>
                  </a:moveTo>
                  <a:cubicBezTo>
                    <a:pt x="60198" y="41783"/>
                    <a:pt x="59563" y="45339"/>
                    <a:pt x="58229" y="48450"/>
                  </a:cubicBezTo>
                  <a:cubicBezTo>
                    <a:pt x="56896" y="51562"/>
                    <a:pt x="54991" y="54229"/>
                    <a:pt x="52388" y="56388"/>
                  </a:cubicBezTo>
                  <a:cubicBezTo>
                    <a:pt x="49784" y="58547"/>
                    <a:pt x="46609" y="60198"/>
                    <a:pt x="42799" y="61341"/>
                  </a:cubicBezTo>
                  <a:cubicBezTo>
                    <a:pt x="38989" y="62484"/>
                    <a:pt x="34544" y="63056"/>
                    <a:pt x="29528" y="63056"/>
                  </a:cubicBezTo>
                  <a:cubicBezTo>
                    <a:pt x="24511" y="63056"/>
                    <a:pt x="20257" y="62611"/>
                    <a:pt x="16574" y="61595"/>
                  </a:cubicBezTo>
                  <a:cubicBezTo>
                    <a:pt x="12891" y="60643"/>
                    <a:pt x="9843" y="59118"/>
                    <a:pt x="7366" y="57150"/>
                  </a:cubicBezTo>
                  <a:cubicBezTo>
                    <a:pt x="4890" y="55182"/>
                    <a:pt x="3112" y="52642"/>
                    <a:pt x="1842" y="49530"/>
                  </a:cubicBezTo>
                  <a:cubicBezTo>
                    <a:pt x="572" y="46482"/>
                    <a:pt x="0" y="42799"/>
                    <a:pt x="0" y="38608"/>
                  </a:cubicBezTo>
                  <a:cubicBezTo>
                    <a:pt x="0" y="34735"/>
                    <a:pt x="635" y="31242"/>
                    <a:pt x="1969" y="28194"/>
                  </a:cubicBezTo>
                  <a:cubicBezTo>
                    <a:pt x="3302" y="25146"/>
                    <a:pt x="5207" y="22479"/>
                    <a:pt x="7810" y="20320"/>
                  </a:cubicBezTo>
                  <a:cubicBezTo>
                    <a:pt x="10414" y="18161"/>
                    <a:pt x="13589" y="16510"/>
                    <a:pt x="17399" y="15303"/>
                  </a:cubicBezTo>
                  <a:cubicBezTo>
                    <a:pt x="21209" y="14160"/>
                    <a:pt x="25654" y="13589"/>
                    <a:pt x="30671" y="13589"/>
                  </a:cubicBezTo>
                  <a:cubicBezTo>
                    <a:pt x="35687" y="13589"/>
                    <a:pt x="39751" y="14097"/>
                    <a:pt x="43434" y="15050"/>
                  </a:cubicBezTo>
                  <a:cubicBezTo>
                    <a:pt x="47117" y="16002"/>
                    <a:pt x="50229" y="17463"/>
                    <a:pt x="52705" y="19494"/>
                  </a:cubicBezTo>
                  <a:cubicBezTo>
                    <a:pt x="55182" y="21463"/>
                    <a:pt x="57023" y="24003"/>
                    <a:pt x="58293" y="27051"/>
                  </a:cubicBezTo>
                  <a:cubicBezTo>
                    <a:pt x="59563" y="30099"/>
                    <a:pt x="60198" y="33655"/>
                    <a:pt x="60198" y="37783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g3dc6beee290_0_1146"/>
            <p:cNvSpPr/>
            <p:nvPr/>
          </p:nvSpPr>
          <p:spPr>
            <a:xfrm>
              <a:off x="1236542" y="428647"/>
              <a:ext cx="52451" cy="48196"/>
            </a:xfrm>
            <a:custGeom>
              <a:avLst/>
              <a:gdLst/>
              <a:ahLst/>
              <a:cxnLst/>
              <a:rect l="l" t="t" r="r" b="b"/>
              <a:pathLst>
                <a:path w="52451" h="48196" extrusionOk="0">
                  <a:moveTo>
                    <a:pt x="52451" y="44577"/>
                  </a:moveTo>
                  <a:cubicBezTo>
                    <a:pt x="52451" y="45149"/>
                    <a:pt x="52324" y="45593"/>
                    <a:pt x="52070" y="46038"/>
                  </a:cubicBezTo>
                  <a:cubicBezTo>
                    <a:pt x="51816" y="46482"/>
                    <a:pt x="51435" y="46863"/>
                    <a:pt x="50990" y="47117"/>
                  </a:cubicBezTo>
                  <a:cubicBezTo>
                    <a:pt x="50546" y="47435"/>
                    <a:pt x="50038" y="47625"/>
                    <a:pt x="49403" y="47752"/>
                  </a:cubicBezTo>
                  <a:cubicBezTo>
                    <a:pt x="48768" y="47879"/>
                    <a:pt x="48197" y="47942"/>
                    <a:pt x="47562" y="47942"/>
                  </a:cubicBezTo>
                  <a:lnTo>
                    <a:pt x="42037" y="47942"/>
                  </a:lnTo>
                  <a:cubicBezTo>
                    <a:pt x="40894" y="47942"/>
                    <a:pt x="39878" y="47879"/>
                    <a:pt x="39053" y="47689"/>
                  </a:cubicBezTo>
                  <a:cubicBezTo>
                    <a:pt x="38227" y="47498"/>
                    <a:pt x="37465" y="47244"/>
                    <a:pt x="36767" y="46799"/>
                  </a:cubicBezTo>
                  <a:cubicBezTo>
                    <a:pt x="36068" y="46355"/>
                    <a:pt x="35370" y="45720"/>
                    <a:pt x="34735" y="44958"/>
                  </a:cubicBezTo>
                  <a:cubicBezTo>
                    <a:pt x="34100" y="44196"/>
                    <a:pt x="33338" y="43180"/>
                    <a:pt x="32512" y="41974"/>
                  </a:cubicBezTo>
                  <a:lnTo>
                    <a:pt x="16701" y="19621"/>
                  </a:lnTo>
                  <a:cubicBezTo>
                    <a:pt x="15812" y="18288"/>
                    <a:pt x="14859" y="16891"/>
                    <a:pt x="13907" y="15367"/>
                  </a:cubicBezTo>
                  <a:cubicBezTo>
                    <a:pt x="12954" y="13843"/>
                    <a:pt x="12129" y="12319"/>
                    <a:pt x="11367" y="10858"/>
                  </a:cubicBezTo>
                  <a:lnTo>
                    <a:pt x="11303" y="10858"/>
                  </a:lnTo>
                  <a:cubicBezTo>
                    <a:pt x="11430" y="12636"/>
                    <a:pt x="11493" y="14414"/>
                    <a:pt x="11557" y="16129"/>
                  </a:cubicBezTo>
                  <a:cubicBezTo>
                    <a:pt x="11621" y="17907"/>
                    <a:pt x="11684" y="19749"/>
                    <a:pt x="11684" y="21590"/>
                  </a:cubicBezTo>
                  <a:lnTo>
                    <a:pt x="11684" y="46546"/>
                  </a:lnTo>
                  <a:cubicBezTo>
                    <a:pt x="11684" y="46546"/>
                    <a:pt x="11557" y="46990"/>
                    <a:pt x="11430" y="47244"/>
                  </a:cubicBezTo>
                  <a:cubicBezTo>
                    <a:pt x="11240" y="47435"/>
                    <a:pt x="10922" y="47625"/>
                    <a:pt x="10478" y="47752"/>
                  </a:cubicBezTo>
                  <a:cubicBezTo>
                    <a:pt x="10033" y="47879"/>
                    <a:pt x="9462" y="48006"/>
                    <a:pt x="8700" y="48070"/>
                  </a:cubicBezTo>
                  <a:cubicBezTo>
                    <a:pt x="8001" y="48133"/>
                    <a:pt x="6985" y="48196"/>
                    <a:pt x="5779" y="48196"/>
                  </a:cubicBezTo>
                  <a:cubicBezTo>
                    <a:pt x="4572" y="48196"/>
                    <a:pt x="3683" y="48196"/>
                    <a:pt x="2921" y="48070"/>
                  </a:cubicBezTo>
                  <a:cubicBezTo>
                    <a:pt x="2159" y="48006"/>
                    <a:pt x="1588" y="47879"/>
                    <a:pt x="1143" y="47752"/>
                  </a:cubicBezTo>
                  <a:cubicBezTo>
                    <a:pt x="699" y="47625"/>
                    <a:pt x="445" y="47435"/>
                    <a:pt x="254" y="47244"/>
                  </a:cubicBezTo>
                  <a:cubicBezTo>
                    <a:pt x="64" y="47053"/>
                    <a:pt x="0" y="46799"/>
                    <a:pt x="0" y="46546"/>
                  </a:cubicBezTo>
                  <a:lnTo>
                    <a:pt x="0" y="3619"/>
                  </a:lnTo>
                  <a:cubicBezTo>
                    <a:pt x="0" y="2476"/>
                    <a:pt x="445" y="1588"/>
                    <a:pt x="1334" y="1016"/>
                  </a:cubicBezTo>
                  <a:cubicBezTo>
                    <a:pt x="2223" y="444"/>
                    <a:pt x="3302" y="127"/>
                    <a:pt x="4636" y="127"/>
                  </a:cubicBezTo>
                  <a:lnTo>
                    <a:pt x="11557" y="127"/>
                  </a:lnTo>
                  <a:cubicBezTo>
                    <a:pt x="12827" y="127"/>
                    <a:pt x="13843" y="190"/>
                    <a:pt x="14732" y="381"/>
                  </a:cubicBezTo>
                  <a:cubicBezTo>
                    <a:pt x="15558" y="508"/>
                    <a:pt x="16320" y="825"/>
                    <a:pt x="17018" y="1206"/>
                  </a:cubicBezTo>
                  <a:cubicBezTo>
                    <a:pt x="17717" y="1524"/>
                    <a:pt x="18288" y="2095"/>
                    <a:pt x="18923" y="2731"/>
                  </a:cubicBezTo>
                  <a:cubicBezTo>
                    <a:pt x="19495" y="3365"/>
                    <a:pt x="20130" y="4191"/>
                    <a:pt x="20765" y="5143"/>
                  </a:cubicBezTo>
                  <a:lnTo>
                    <a:pt x="33147" y="22606"/>
                  </a:lnTo>
                  <a:cubicBezTo>
                    <a:pt x="33846" y="23622"/>
                    <a:pt x="34544" y="24701"/>
                    <a:pt x="35243" y="25717"/>
                  </a:cubicBezTo>
                  <a:cubicBezTo>
                    <a:pt x="35941" y="26733"/>
                    <a:pt x="36640" y="27813"/>
                    <a:pt x="37275" y="28765"/>
                  </a:cubicBezTo>
                  <a:cubicBezTo>
                    <a:pt x="37910" y="29845"/>
                    <a:pt x="38545" y="30797"/>
                    <a:pt x="39180" y="31814"/>
                  </a:cubicBezTo>
                  <a:cubicBezTo>
                    <a:pt x="39815" y="32766"/>
                    <a:pt x="40386" y="33782"/>
                    <a:pt x="41021" y="34798"/>
                  </a:cubicBezTo>
                  <a:lnTo>
                    <a:pt x="41021" y="34798"/>
                  </a:lnTo>
                  <a:cubicBezTo>
                    <a:pt x="40894" y="33083"/>
                    <a:pt x="40831" y="31242"/>
                    <a:pt x="40767" y="29400"/>
                  </a:cubicBezTo>
                  <a:cubicBezTo>
                    <a:pt x="40767" y="27559"/>
                    <a:pt x="40704" y="25717"/>
                    <a:pt x="40704" y="24067"/>
                  </a:cubicBezTo>
                  <a:lnTo>
                    <a:pt x="40704" y="1651"/>
                  </a:lnTo>
                  <a:cubicBezTo>
                    <a:pt x="40704" y="1651"/>
                    <a:pt x="40767" y="1206"/>
                    <a:pt x="41021" y="1016"/>
                  </a:cubicBezTo>
                  <a:cubicBezTo>
                    <a:pt x="41212" y="825"/>
                    <a:pt x="41529" y="635"/>
                    <a:pt x="41974" y="444"/>
                  </a:cubicBezTo>
                  <a:cubicBezTo>
                    <a:pt x="42418" y="317"/>
                    <a:pt x="43053" y="190"/>
                    <a:pt x="43815" y="127"/>
                  </a:cubicBezTo>
                  <a:cubicBezTo>
                    <a:pt x="44577" y="63"/>
                    <a:pt x="45530" y="0"/>
                    <a:pt x="46736" y="0"/>
                  </a:cubicBezTo>
                  <a:cubicBezTo>
                    <a:pt x="47815" y="0"/>
                    <a:pt x="48768" y="0"/>
                    <a:pt x="49530" y="127"/>
                  </a:cubicBezTo>
                  <a:cubicBezTo>
                    <a:pt x="50292" y="127"/>
                    <a:pt x="50864" y="254"/>
                    <a:pt x="51245" y="444"/>
                  </a:cubicBezTo>
                  <a:cubicBezTo>
                    <a:pt x="51689" y="635"/>
                    <a:pt x="51943" y="825"/>
                    <a:pt x="52134" y="1016"/>
                  </a:cubicBezTo>
                  <a:cubicBezTo>
                    <a:pt x="52261" y="1206"/>
                    <a:pt x="52388" y="1460"/>
                    <a:pt x="52388" y="1651"/>
                  </a:cubicBezTo>
                  <a:lnTo>
                    <a:pt x="52388" y="4457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g3dc6beee290_0_1146"/>
            <p:cNvSpPr/>
            <p:nvPr/>
          </p:nvSpPr>
          <p:spPr>
            <a:xfrm>
              <a:off x="1345635" y="428647"/>
              <a:ext cx="52006" cy="48831"/>
            </a:xfrm>
            <a:custGeom>
              <a:avLst/>
              <a:gdLst/>
              <a:ahLst/>
              <a:cxnLst/>
              <a:rect l="l" t="t" r="r" b="b"/>
              <a:pathLst>
                <a:path w="52006" h="48831" extrusionOk="0">
                  <a:moveTo>
                    <a:pt x="52007" y="30163"/>
                  </a:moveTo>
                  <a:cubicBezTo>
                    <a:pt x="52007" y="33083"/>
                    <a:pt x="51435" y="35750"/>
                    <a:pt x="50292" y="38036"/>
                  </a:cubicBezTo>
                  <a:cubicBezTo>
                    <a:pt x="49149" y="40322"/>
                    <a:pt x="47435" y="42291"/>
                    <a:pt x="45212" y="43878"/>
                  </a:cubicBezTo>
                  <a:cubicBezTo>
                    <a:pt x="42989" y="45529"/>
                    <a:pt x="40195" y="46736"/>
                    <a:pt x="36957" y="47561"/>
                  </a:cubicBezTo>
                  <a:cubicBezTo>
                    <a:pt x="33718" y="48387"/>
                    <a:pt x="29908" y="48832"/>
                    <a:pt x="25654" y="48832"/>
                  </a:cubicBezTo>
                  <a:cubicBezTo>
                    <a:pt x="21654" y="48832"/>
                    <a:pt x="18097" y="48514"/>
                    <a:pt x="14859" y="47752"/>
                  </a:cubicBezTo>
                  <a:cubicBezTo>
                    <a:pt x="11684" y="46990"/>
                    <a:pt x="9017" y="45847"/>
                    <a:pt x="6794" y="44323"/>
                  </a:cubicBezTo>
                  <a:cubicBezTo>
                    <a:pt x="4635" y="42799"/>
                    <a:pt x="2921" y="40894"/>
                    <a:pt x="1778" y="38671"/>
                  </a:cubicBezTo>
                  <a:cubicBezTo>
                    <a:pt x="635" y="36385"/>
                    <a:pt x="0" y="33718"/>
                    <a:pt x="0" y="30671"/>
                  </a:cubicBezTo>
                  <a:lnTo>
                    <a:pt x="0" y="1651"/>
                  </a:lnTo>
                  <a:cubicBezTo>
                    <a:pt x="0" y="1651"/>
                    <a:pt x="127" y="1206"/>
                    <a:pt x="254" y="1016"/>
                  </a:cubicBezTo>
                  <a:cubicBezTo>
                    <a:pt x="444" y="825"/>
                    <a:pt x="825" y="699"/>
                    <a:pt x="1333" y="508"/>
                  </a:cubicBezTo>
                  <a:cubicBezTo>
                    <a:pt x="1841" y="381"/>
                    <a:pt x="2540" y="317"/>
                    <a:pt x="3302" y="190"/>
                  </a:cubicBezTo>
                  <a:cubicBezTo>
                    <a:pt x="4127" y="127"/>
                    <a:pt x="5143" y="63"/>
                    <a:pt x="6413" y="63"/>
                  </a:cubicBezTo>
                  <a:cubicBezTo>
                    <a:pt x="7683" y="63"/>
                    <a:pt x="8699" y="63"/>
                    <a:pt x="9525" y="190"/>
                  </a:cubicBezTo>
                  <a:cubicBezTo>
                    <a:pt x="10350" y="254"/>
                    <a:pt x="10985" y="381"/>
                    <a:pt x="11493" y="508"/>
                  </a:cubicBezTo>
                  <a:cubicBezTo>
                    <a:pt x="12001" y="635"/>
                    <a:pt x="12319" y="825"/>
                    <a:pt x="12573" y="1016"/>
                  </a:cubicBezTo>
                  <a:cubicBezTo>
                    <a:pt x="12763" y="1206"/>
                    <a:pt x="12890" y="1460"/>
                    <a:pt x="12890" y="1651"/>
                  </a:cubicBezTo>
                  <a:lnTo>
                    <a:pt x="12890" y="29845"/>
                  </a:lnTo>
                  <a:cubicBezTo>
                    <a:pt x="12890" y="31750"/>
                    <a:pt x="13208" y="33338"/>
                    <a:pt x="13843" y="34735"/>
                  </a:cubicBezTo>
                  <a:cubicBezTo>
                    <a:pt x="14478" y="36132"/>
                    <a:pt x="15367" y="37274"/>
                    <a:pt x="16510" y="38164"/>
                  </a:cubicBezTo>
                  <a:cubicBezTo>
                    <a:pt x="17716" y="39053"/>
                    <a:pt x="19050" y="39751"/>
                    <a:pt x="20701" y="40196"/>
                  </a:cubicBezTo>
                  <a:cubicBezTo>
                    <a:pt x="22352" y="40640"/>
                    <a:pt x="24130" y="40894"/>
                    <a:pt x="26162" y="40894"/>
                  </a:cubicBezTo>
                  <a:cubicBezTo>
                    <a:pt x="28194" y="40894"/>
                    <a:pt x="30035" y="40640"/>
                    <a:pt x="31623" y="40196"/>
                  </a:cubicBezTo>
                  <a:cubicBezTo>
                    <a:pt x="33210" y="39688"/>
                    <a:pt x="34607" y="39053"/>
                    <a:pt x="35687" y="38164"/>
                  </a:cubicBezTo>
                  <a:cubicBezTo>
                    <a:pt x="36830" y="37274"/>
                    <a:pt x="37655" y="36132"/>
                    <a:pt x="38290" y="34798"/>
                  </a:cubicBezTo>
                  <a:cubicBezTo>
                    <a:pt x="38925" y="33528"/>
                    <a:pt x="39179" y="32004"/>
                    <a:pt x="39179" y="30353"/>
                  </a:cubicBezTo>
                  <a:lnTo>
                    <a:pt x="39179" y="1588"/>
                  </a:lnTo>
                  <a:cubicBezTo>
                    <a:pt x="39179" y="1588"/>
                    <a:pt x="39307" y="1143"/>
                    <a:pt x="39497" y="952"/>
                  </a:cubicBezTo>
                  <a:cubicBezTo>
                    <a:pt x="39688" y="762"/>
                    <a:pt x="40005" y="635"/>
                    <a:pt x="40513" y="444"/>
                  </a:cubicBezTo>
                  <a:cubicBezTo>
                    <a:pt x="40957" y="317"/>
                    <a:pt x="41656" y="254"/>
                    <a:pt x="42482" y="127"/>
                  </a:cubicBezTo>
                  <a:cubicBezTo>
                    <a:pt x="43307" y="63"/>
                    <a:pt x="44323" y="0"/>
                    <a:pt x="45593" y="0"/>
                  </a:cubicBezTo>
                  <a:cubicBezTo>
                    <a:pt x="46863" y="0"/>
                    <a:pt x="47815" y="0"/>
                    <a:pt x="48641" y="127"/>
                  </a:cubicBezTo>
                  <a:cubicBezTo>
                    <a:pt x="49466" y="190"/>
                    <a:pt x="50101" y="317"/>
                    <a:pt x="50546" y="444"/>
                  </a:cubicBezTo>
                  <a:cubicBezTo>
                    <a:pt x="51054" y="572"/>
                    <a:pt x="51371" y="762"/>
                    <a:pt x="51562" y="952"/>
                  </a:cubicBezTo>
                  <a:cubicBezTo>
                    <a:pt x="51752" y="1143"/>
                    <a:pt x="51879" y="1397"/>
                    <a:pt x="51879" y="1588"/>
                  </a:cubicBezTo>
                  <a:lnTo>
                    <a:pt x="51879" y="3022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g3dc6beee290_0_1146"/>
            <p:cNvSpPr/>
            <p:nvPr/>
          </p:nvSpPr>
          <p:spPr>
            <a:xfrm>
              <a:off x="1421517" y="428647"/>
              <a:ext cx="52451" cy="48196"/>
            </a:xfrm>
            <a:custGeom>
              <a:avLst/>
              <a:gdLst/>
              <a:ahLst/>
              <a:cxnLst/>
              <a:rect l="l" t="t" r="r" b="b"/>
              <a:pathLst>
                <a:path w="52451" h="48196" extrusionOk="0">
                  <a:moveTo>
                    <a:pt x="52451" y="44577"/>
                  </a:moveTo>
                  <a:cubicBezTo>
                    <a:pt x="52451" y="45149"/>
                    <a:pt x="52324" y="45593"/>
                    <a:pt x="52070" y="46038"/>
                  </a:cubicBezTo>
                  <a:cubicBezTo>
                    <a:pt x="51816" y="46482"/>
                    <a:pt x="51435" y="46863"/>
                    <a:pt x="50990" y="47117"/>
                  </a:cubicBezTo>
                  <a:cubicBezTo>
                    <a:pt x="50546" y="47435"/>
                    <a:pt x="50038" y="47625"/>
                    <a:pt x="49403" y="47752"/>
                  </a:cubicBezTo>
                  <a:cubicBezTo>
                    <a:pt x="48768" y="47879"/>
                    <a:pt x="48133" y="47942"/>
                    <a:pt x="47562" y="47942"/>
                  </a:cubicBezTo>
                  <a:lnTo>
                    <a:pt x="42037" y="47942"/>
                  </a:lnTo>
                  <a:cubicBezTo>
                    <a:pt x="40894" y="47942"/>
                    <a:pt x="39878" y="47879"/>
                    <a:pt x="39052" y="47689"/>
                  </a:cubicBezTo>
                  <a:cubicBezTo>
                    <a:pt x="38227" y="47498"/>
                    <a:pt x="37465" y="47244"/>
                    <a:pt x="36767" y="46799"/>
                  </a:cubicBezTo>
                  <a:cubicBezTo>
                    <a:pt x="36068" y="46355"/>
                    <a:pt x="35370" y="45720"/>
                    <a:pt x="34735" y="44958"/>
                  </a:cubicBezTo>
                  <a:cubicBezTo>
                    <a:pt x="34099" y="44196"/>
                    <a:pt x="33338" y="43180"/>
                    <a:pt x="32512" y="41974"/>
                  </a:cubicBezTo>
                  <a:lnTo>
                    <a:pt x="16701" y="19621"/>
                  </a:lnTo>
                  <a:cubicBezTo>
                    <a:pt x="15812" y="18288"/>
                    <a:pt x="14859" y="16891"/>
                    <a:pt x="13907" y="15367"/>
                  </a:cubicBezTo>
                  <a:cubicBezTo>
                    <a:pt x="12954" y="13843"/>
                    <a:pt x="12129" y="12319"/>
                    <a:pt x="11367" y="10858"/>
                  </a:cubicBezTo>
                  <a:lnTo>
                    <a:pt x="11240" y="10858"/>
                  </a:lnTo>
                  <a:cubicBezTo>
                    <a:pt x="11367" y="12636"/>
                    <a:pt x="11493" y="14414"/>
                    <a:pt x="11557" y="16129"/>
                  </a:cubicBezTo>
                  <a:cubicBezTo>
                    <a:pt x="11621" y="17907"/>
                    <a:pt x="11684" y="19749"/>
                    <a:pt x="11684" y="21590"/>
                  </a:cubicBezTo>
                  <a:lnTo>
                    <a:pt x="11684" y="46546"/>
                  </a:lnTo>
                  <a:cubicBezTo>
                    <a:pt x="11684" y="46546"/>
                    <a:pt x="11557" y="46990"/>
                    <a:pt x="11430" y="47244"/>
                  </a:cubicBezTo>
                  <a:cubicBezTo>
                    <a:pt x="11240" y="47435"/>
                    <a:pt x="10922" y="47625"/>
                    <a:pt x="10477" y="47752"/>
                  </a:cubicBezTo>
                  <a:cubicBezTo>
                    <a:pt x="10033" y="47879"/>
                    <a:pt x="9462" y="48006"/>
                    <a:pt x="8699" y="48070"/>
                  </a:cubicBezTo>
                  <a:cubicBezTo>
                    <a:pt x="7938" y="48133"/>
                    <a:pt x="6985" y="48196"/>
                    <a:pt x="5779" y="48196"/>
                  </a:cubicBezTo>
                  <a:cubicBezTo>
                    <a:pt x="4572" y="48196"/>
                    <a:pt x="3683" y="48196"/>
                    <a:pt x="2921" y="48070"/>
                  </a:cubicBezTo>
                  <a:cubicBezTo>
                    <a:pt x="2159" y="48006"/>
                    <a:pt x="1588" y="47879"/>
                    <a:pt x="1143" y="47752"/>
                  </a:cubicBezTo>
                  <a:cubicBezTo>
                    <a:pt x="699" y="47625"/>
                    <a:pt x="445" y="47435"/>
                    <a:pt x="254" y="47244"/>
                  </a:cubicBezTo>
                  <a:cubicBezTo>
                    <a:pt x="64" y="47053"/>
                    <a:pt x="0" y="46799"/>
                    <a:pt x="0" y="46546"/>
                  </a:cubicBezTo>
                  <a:lnTo>
                    <a:pt x="0" y="3619"/>
                  </a:lnTo>
                  <a:cubicBezTo>
                    <a:pt x="0" y="2476"/>
                    <a:pt x="445" y="1588"/>
                    <a:pt x="1334" y="1016"/>
                  </a:cubicBezTo>
                  <a:cubicBezTo>
                    <a:pt x="2223" y="444"/>
                    <a:pt x="3365" y="127"/>
                    <a:pt x="4636" y="127"/>
                  </a:cubicBezTo>
                  <a:lnTo>
                    <a:pt x="11557" y="127"/>
                  </a:lnTo>
                  <a:cubicBezTo>
                    <a:pt x="12827" y="127"/>
                    <a:pt x="13843" y="190"/>
                    <a:pt x="14732" y="381"/>
                  </a:cubicBezTo>
                  <a:cubicBezTo>
                    <a:pt x="15558" y="508"/>
                    <a:pt x="16320" y="825"/>
                    <a:pt x="17018" y="1206"/>
                  </a:cubicBezTo>
                  <a:cubicBezTo>
                    <a:pt x="17717" y="1524"/>
                    <a:pt x="18288" y="2095"/>
                    <a:pt x="18923" y="2731"/>
                  </a:cubicBezTo>
                  <a:cubicBezTo>
                    <a:pt x="19495" y="3365"/>
                    <a:pt x="20130" y="4191"/>
                    <a:pt x="20765" y="5143"/>
                  </a:cubicBezTo>
                  <a:lnTo>
                    <a:pt x="33147" y="22606"/>
                  </a:lnTo>
                  <a:cubicBezTo>
                    <a:pt x="33846" y="23622"/>
                    <a:pt x="34608" y="24701"/>
                    <a:pt x="35243" y="25717"/>
                  </a:cubicBezTo>
                  <a:cubicBezTo>
                    <a:pt x="35941" y="26733"/>
                    <a:pt x="36640" y="27813"/>
                    <a:pt x="37274" y="28765"/>
                  </a:cubicBezTo>
                  <a:cubicBezTo>
                    <a:pt x="37910" y="29845"/>
                    <a:pt x="38545" y="30797"/>
                    <a:pt x="39180" y="31814"/>
                  </a:cubicBezTo>
                  <a:cubicBezTo>
                    <a:pt x="39815" y="32766"/>
                    <a:pt x="40449" y="33782"/>
                    <a:pt x="41021" y="34798"/>
                  </a:cubicBezTo>
                  <a:lnTo>
                    <a:pt x="41021" y="34798"/>
                  </a:lnTo>
                  <a:cubicBezTo>
                    <a:pt x="40958" y="33083"/>
                    <a:pt x="40830" y="31242"/>
                    <a:pt x="40767" y="29400"/>
                  </a:cubicBezTo>
                  <a:cubicBezTo>
                    <a:pt x="40767" y="27559"/>
                    <a:pt x="40767" y="25717"/>
                    <a:pt x="40767" y="24067"/>
                  </a:cubicBezTo>
                  <a:lnTo>
                    <a:pt x="40767" y="1651"/>
                  </a:lnTo>
                  <a:cubicBezTo>
                    <a:pt x="40767" y="1651"/>
                    <a:pt x="40830" y="1206"/>
                    <a:pt x="41021" y="1016"/>
                  </a:cubicBezTo>
                  <a:cubicBezTo>
                    <a:pt x="41212" y="825"/>
                    <a:pt x="41529" y="635"/>
                    <a:pt x="42037" y="444"/>
                  </a:cubicBezTo>
                  <a:cubicBezTo>
                    <a:pt x="42482" y="317"/>
                    <a:pt x="43117" y="190"/>
                    <a:pt x="43879" y="127"/>
                  </a:cubicBezTo>
                  <a:cubicBezTo>
                    <a:pt x="44640" y="63"/>
                    <a:pt x="45593" y="0"/>
                    <a:pt x="46736" y="0"/>
                  </a:cubicBezTo>
                  <a:cubicBezTo>
                    <a:pt x="47879" y="0"/>
                    <a:pt x="48768" y="0"/>
                    <a:pt x="49530" y="127"/>
                  </a:cubicBezTo>
                  <a:cubicBezTo>
                    <a:pt x="50292" y="127"/>
                    <a:pt x="50864" y="254"/>
                    <a:pt x="51245" y="444"/>
                  </a:cubicBezTo>
                  <a:cubicBezTo>
                    <a:pt x="51689" y="635"/>
                    <a:pt x="51943" y="825"/>
                    <a:pt x="52134" y="1016"/>
                  </a:cubicBezTo>
                  <a:cubicBezTo>
                    <a:pt x="52324" y="1206"/>
                    <a:pt x="52388" y="1460"/>
                    <a:pt x="52388" y="1651"/>
                  </a:cubicBezTo>
                  <a:lnTo>
                    <a:pt x="52388" y="4457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g3dc6beee290_0_1146"/>
            <p:cNvSpPr/>
            <p:nvPr/>
          </p:nvSpPr>
          <p:spPr>
            <a:xfrm>
              <a:off x="1497908" y="428583"/>
              <a:ext cx="12954" cy="48196"/>
            </a:xfrm>
            <a:custGeom>
              <a:avLst/>
              <a:gdLst/>
              <a:ahLst/>
              <a:cxnLst/>
              <a:rect l="l" t="t" r="r" b="b"/>
              <a:pathLst>
                <a:path w="12954" h="48196" extrusionOk="0">
                  <a:moveTo>
                    <a:pt x="12954" y="46672"/>
                  </a:moveTo>
                  <a:cubicBezTo>
                    <a:pt x="12954" y="46672"/>
                    <a:pt x="12890" y="47117"/>
                    <a:pt x="12637" y="47308"/>
                  </a:cubicBezTo>
                  <a:cubicBezTo>
                    <a:pt x="12446" y="47498"/>
                    <a:pt x="12065" y="47689"/>
                    <a:pt x="11621" y="47752"/>
                  </a:cubicBezTo>
                  <a:cubicBezTo>
                    <a:pt x="11113" y="47879"/>
                    <a:pt x="10477" y="48006"/>
                    <a:pt x="9652" y="48070"/>
                  </a:cubicBezTo>
                  <a:cubicBezTo>
                    <a:pt x="8827" y="48133"/>
                    <a:pt x="7811" y="48197"/>
                    <a:pt x="6540" y="48197"/>
                  </a:cubicBezTo>
                  <a:cubicBezTo>
                    <a:pt x="5271" y="48197"/>
                    <a:pt x="4255" y="48197"/>
                    <a:pt x="3429" y="48070"/>
                  </a:cubicBezTo>
                  <a:cubicBezTo>
                    <a:pt x="2604" y="48006"/>
                    <a:pt x="1905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429" y="127"/>
                  </a:cubicBezTo>
                  <a:cubicBezTo>
                    <a:pt x="4255" y="64"/>
                    <a:pt x="5271" y="0"/>
                    <a:pt x="6540" y="0"/>
                  </a:cubicBezTo>
                  <a:cubicBezTo>
                    <a:pt x="7811" y="0"/>
                    <a:pt x="8890" y="0"/>
                    <a:pt x="9652" y="127"/>
                  </a:cubicBezTo>
                  <a:cubicBezTo>
                    <a:pt x="10477" y="191"/>
                    <a:pt x="11113" y="317"/>
                    <a:pt x="11621" y="444"/>
                  </a:cubicBezTo>
                  <a:cubicBezTo>
                    <a:pt x="12129" y="572"/>
                    <a:pt x="12446" y="699"/>
                    <a:pt x="12637" y="953"/>
                  </a:cubicBezTo>
                  <a:cubicBezTo>
                    <a:pt x="12827" y="1143"/>
                    <a:pt x="12954" y="1397"/>
                    <a:pt x="12954" y="1588"/>
                  </a:cubicBezTo>
                  <a:lnTo>
                    <a:pt x="12954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g3dc6beee290_0_1146"/>
            <p:cNvSpPr/>
            <p:nvPr/>
          </p:nvSpPr>
          <p:spPr>
            <a:xfrm>
              <a:off x="1529135" y="428710"/>
              <a:ext cx="57150" cy="48132"/>
            </a:xfrm>
            <a:custGeom>
              <a:avLst/>
              <a:gdLst/>
              <a:ahLst/>
              <a:cxnLst/>
              <a:rect l="l" t="t" r="r" b="b"/>
              <a:pathLst>
                <a:path w="57150" h="48132" extrusionOk="0">
                  <a:moveTo>
                    <a:pt x="37290" y="46228"/>
                  </a:moveTo>
                  <a:cubicBezTo>
                    <a:pt x="37099" y="46673"/>
                    <a:pt x="36909" y="46990"/>
                    <a:pt x="36655" y="47244"/>
                  </a:cubicBezTo>
                  <a:cubicBezTo>
                    <a:pt x="36401" y="47498"/>
                    <a:pt x="35956" y="47688"/>
                    <a:pt x="35385" y="47816"/>
                  </a:cubicBezTo>
                  <a:cubicBezTo>
                    <a:pt x="34813" y="47942"/>
                    <a:pt x="33988" y="48006"/>
                    <a:pt x="32972" y="48070"/>
                  </a:cubicBezTo>
                  <a:cubicBezTo>
                    <a:pt x="31956" y="48070"/>
                    <a:pt x="30622" y="48133"/>
                    <a:pt x="28971" y="48133"/>
                  </a:cubicBezTo>
                  <a:cubicBezTo>
                    <a:pt x="27701" y="48133"/>
                    <a:pt x="26558" y="48133"/>
                    <a:pt x="25606" y="48133"/>
                  </a:cubicBezTo>
                  <a:cubicBezTo>
                    <a:pt x="24653" y="48133"/>
                    <a:pt x="23891" y="48133"/>
                    <a:pt x="23256" y="48006"/>
                  </a:cubicBezTo>
                  <a:cubicBezTo>
                    <a:pt x="22558" y="48006"/>
                    <a:pt x="22050" y="47879"/>
                    <a:pt x="21669" y="47816"/>
                  </a:cubicBezTo>
                  <a:cubicBezTo>
                    <a:pt x="21288" y="47752"/>
                    <a:pt x="20907" y="47562"/>
                    <a:pt x="20653" y="47434"/>
                  </a:cubicBezTo>
                  <a:cubicBezTo>
                    <a:pt x="20399" y="47308"/>
                    <a:pt x="20145" y="47117"/>
                    <a:pt x="20018" y="46927"/>
                  </a:cubicBezTo>
                  <a:cubicBezTo>
                    <a:pt x="19891" y="46673"/>
                    <a:pt x="19700" y="46419"/>
                    <a:pt x="19637" y="46101"/>
                  </a:cubicBezTo>
                  <a:lnTo>
                    <a:pt x="714" y="3810"/>
                  </a:lnTo>
                  <a:cubicBezTo>
                    <a:pt x="333" y="2921"/>
                    <a:pt x="79" y="2223"/>
                    <a:pt x="15" y="1715"/>
                  </a:cubicBezTo>
                  <a:cubicBezTo>
                    <a:pt x="-48" y="1206"/>
                    <a:pt x="79" y="826"/>
                    <a:pt x="523" y="572"/>
                  </a:cubicBezTo>
                  <a:cubicBezTo>
                    <a:pt x="968" y="317"/>
                    <a:pt x="1603" y="127"/>
                    <a:pt x="2619" y="64"/>
                  </a:cubicBezTo>
                  <a:cubicBezTo>
                    <a:pt x="3635" y="0"/>
                    <a:pt x="4968" y="0"/>
                    <a:pt x="6746" y="0"/>
                  </a:cubicBezTo>
                  <a:cubicBezTo>
                    <a:pt x="8270" y="0"/>
                    <a:pt x="9413" y="0"/>
                    <a:pt x="10302" y="64"/>
                  </a:cubicBezTo>
                  <a:cubicBezTo>
                    <a:pt x="11128" y="127"/>
                    <a:pt x="11763" y="190"/>
                    <a:pt x="12271" y="317"/>
                  </a:cubicBezTo>
                  <a:cubicBezTo>
                    <a:pt x="12715" y="444"/>
                    <a:pt x="13033" y="635"/>
                    <a:pt x="13223" y="889"/>
                  </a:cubicBezTo>
                  <a:cubicBezTo>
                    <a:pt x="13414" y="1143"/>
                    <a:pt x="13604" y="1460"/>
                    <a:pt x="13731" y="1842"/>
                  </a:cubicBezTo>
                  <a:lnTo>
                    <a:pt x="29162" y="38608"/>
                  </a:lnTo>
                  <a:lnTo>
                    <a:pt x="29225" y="38608"/>
                  </a:lnTo>
                  <a:lnTo>
                    <a:pt x="44402" y="1969"/>
                  </a:lnTo>
                  <a:cubicBezTo>
                    <a:pt x="44529" y="1588"/>
                    <a:pt x="44719" y="1206"/>
                    <a:pt x="44910" y="953"/>
                  </a:cubicBezTo>
                  <a:cubicBezTo>
                    <a:pt x="45100" y="699"/>
                    <a:pt x="45418" y="508"/>
                    <a:pt x="45926" y="381"/>
                  </a:cubicBezTo>
                  <a:cubicBezTo>
                    <a:pt x="46434" y="190"/>
                    <a:pt x="47069" y="127"/>
                    <a:pt x="47958" y="64"/>
                  </a:cubicBezTo>
                  <a:cubicBezTo>
                    <a:pt x="48847" y="64"/>
                    <a:pt x="50053" y="0"/>
                    <a:pt x="51577" y="0"/>
                  </a:cubicBezTo>
                  <a:cubicBezTo>
                    <a:pt x="53101" y="0"/>
                    <a:pt x="54244" y="0"/>
                    <a:pt x="55070" y="127"/>
                  </a:cubicBezTo>
                  <a:cubicBezTo>
                    <a:pt x="55895" y="190"/>
                    <a:pt x="56467" y="381"/>
                    <a:pt x="56784" y="699"/>
                  </a:cubicBezTo>
                  <a:cubicBezTo>
                    <a:pt x="57102" y="953"/>
                    <a:pt x="57229" y="1397"/>
                    <a:pt x="57102" y="1905"/>
                  </a:cubicBezTo>
                  <a:cubicBezTo>
                    <a:pt x="56975" y="2413"/>
                    <a:pt x="56721" y="3112"/>
                    <a:pt x="56340" y="4001"/>
                  </a:cubicBezTo>
                  <a:lnTo>
                    <a:pt x="37353" y="46355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g3dc6beee290_0_1146"/>
            <p:cNvSpPr/>
            <p:nvPr/>
          </p:nvSpPr>
          <p:spPr>
            <a:xfrm>
              <a:off x="1604398" y="428900"/>
              <a:ext cx="37719" cy="47752"/>
            </a:xfrm>
            <a:custGeom>
              <a:avLst/>
              <a:gdLst/>
              <a:ahLst/>
              <a:cxnLst/>
              <a:rect l="l" t="t" r="r" b="b"/>
              <a:pathLst>
                <a:path w="37719" h="47752" extrusionOk="0">
                  <a:moveTo>
                    <a:pt x="37719" y="43942"/>
                  </a:moveTo>
                  <a:cubicBezTo>
                    <a:pt x="37719" y="44641"/>
                    <a:pt x="37719" y="45276"/>
                    <a:pt x="37592" y="45720"/>
                  </a:cubicBezTo>
                  <a:cubicBezTo>
                    <a:pt x="37529" y="46165"/>
                    <a:pt x="37401" y="46609"/>
                    <a:pt x="37274" y="46927"/>
                  </a:cubicBezTo>
                  <a:cubicBezTo>
                    <a:pt x="37084" y="47181"/>
                    <a:pt x="36893" y="47435"/>
                    <a:pt x="36639" y="47562"/>
                  </a:cubicBezTo>
                  <a:cubicBezTo>
                    <a:pt x="36385" y="47688"/>
                    <a:pt x="36132" y="47752"/>
                    <a:pt x="35814" y="47752"/>
                  </a:cubicBezTo>
                  <a:lnTo>
                    <a:pt x="3873" y="47752"/>
                  </a:lnTo>
                  <a:cubicBezTo>
                    <a:pt x="2794" y="47752"/>
                    <a:pt x="1905" y="47498"/>
                    <a:pt x="1143" y="47054"/>
                  </a:cubicBezTo>
                  <a:cubicBezTo>
                    <a:pt x="381" y="46545"/>
                    <a:pt x="0" y="45784"/>
                    <a:pt x="0" y="44704"/>
                  </a:cubicBezTo>
                  <a:lnTo>
                    <a:pt x="0" y="3048"/>
                  </a:lnTo>
                  <a:cubicBezTo>
                    <a:pt x="0" y="1969"/>
                    <a:pt x="381" y="1207"/>
                    <a:pt x="1143" y="762"/>
                  </a:cubicBezTo>
                  <a:cubicBezTo>
                    <a:pt x="1905" y="254"/>
                    <a:pt x="2794" y="0"/>
                    <a:pt x="3873" y="0"/>
                  </a:cubicBezTo>
                  <a:lnTo>
                    <a:pt x="35623" y="0"/>
                  </a:lnTo>
                  <a:cubicBezTo>
                    <a:pt x="35623" y="0"/>
                    <a:pt x="36132" y="127"/>
                    <a:pt x="36385" y="191"/>
                  </a:cubicBezTo>
                  <a:cubicBezTo>
                    <a:pt x="36639" y="318"/>
                    <a:pt x="36830" y="508"/>
                    <a:pt x="36957" y="826"/>
                  </a:cubicBezTo>
                  <a:cubicBezTo>
                    <a:pt x="37147" y="1143"/>
                    <a:pt x="37274" y="1524"/>
                    <a:pt x="37338" y="2032"/>
                  </a:cubicBezTo>
                  <a:cubicBezTo>
                    <a:pt x="37401" y="2477"/>
                    <a:pt x="37465" y="3112"/>
                    <a:pt x="37465" y="3874"/>
                  </a:cubicBezTo>
                  <a:cubicBezTo>
                    <a:pt x="37465" y="4509"/>
                    <a:pt x="37465" y="5144"/>
                    <a:pt x="37338" y="5588"/>
                  </a:cubicBezTo>
                  <a:cubicBezTo>
                    <a:pt x="37274" y="6096"/>
                    <a:pt x="37147" y="6477"/>
                    <a:pt x="36957" y="6731"/>
                  </a:cubicBezTo>
                  <a:cubicBezTo>
                    <a:pt x="36830" y="7049"/>
                    <a:pt x="36576" y="7239"/>
                    <a:pt x="36385" y="7430"/>
                  </a:cubicBezTo>
                  <a:cubicBezTo>
                    <a:pt x="36132" y="7557"/>
                    <a:pt x="35877" y="7620"/>
                    <a:pt x="35623" y="7620"/>
                  </a:cubicBezTo>
                  <a:lnTo>
                    <a:pt x="12890" y="7620"/>
                  </a:lnTo>
                  <a:lnTo>
                    <a:pt x="12890" y="19241"/>
                  </a:lnTo>
                  <a:lnTo>
                    <a:pt x="32131" y="19241"/>
                  </a:lnTo>
                  <a:cubicBezTo>
                    <a:pt x="32131" y="19241"/>
                    <a:pt x="32702" y="19304"/>
                    <a:pt x="32957" y="19495"/>
                  </a:cubicBezTo>
                  <a:cubicBezTo>
                    <a:pt x="33210" y="19622"/>
                    <a:pt x="33401" y="19812"/>
                    <a:pt x="33591" y="20130"/>
                  </a:cubicBezTo>
                  <a:cubicBezTo>
                    <a:pt x="33782" y="20384"/>
                    <a:pt x="33909" y="20828"/>
                    <a:pt x="33972" y="21273"/>
                  </a:cubicBezTo>
                  <a:cubicBezTo>
                    <a:pt x="34036" y="21781"/>
                    <a:pt x="34099" y="22352"/>
                    <a:pt x="34099" y="23051"/>
                  </a:cubicBezTo>
                  <a:cubicBezTo>
                    <a:pt x="34099" y="23749"/>
                    <a:pt x="34099" y="24320"/>
                    <a:pt x="33972" y="24765"/>
                  </a:cubicBezTo>
                  <a:cubicBezTo>
                    <a:pt x="33909" y="25273"/>
                    <a:pt x="33782" y="25654"/>
                    <a:pt x="33591" y="25908"/>
                  </a:cubicBezTo>
                  <a:cubicBezTo>
                    <a:pt x="33401" y="26162"/>
                    <a:pt x="33210" y="26353"/>
                    <a:pt x="32957" y="26480"/>
                  </a:cubicBezTo>
                  <a:cubicBezTo>
                    <a:pt x="32702" y="26606"/>
                    <a:pt x="32448" y="26670"/>
                    <a:pt x="32131" y="26670"/>
                  </a:cubicBezTo>
                  <a:lnTo>
                    <a:pt x="12890" y="26670"/>
                  </a:lnTo>
                  <a:lnTo>
                    <a:pt x="12890" y="40132"/>
                  </a:lnTo>
                  <a:lnTo>
                    <a:pt x="35814" y="40132"/>
                  </a:lnTo>
                  <a:cubicBezTo>
                    <a:pt x="35814" y="40132"/>
                    <a:pt x="36385" y="40259"/>
                    <a:pt x="36639" y="40323"/>
                  </a:cubicBezTo>
                  <a:cubicBezTo>
                    <a:pt x="36893" y="40449"/>
                    <a:pt x="37084" y="40704"/>
                    <a:pt x="37274" y="40958"/>
                  </a:cubicBezTo>
                  <a:cubicBezTo>
                    <a:pt x="37465" y="41275"/>
                    <a:pt x="37529" y="41656"/>
                    <a:pt x="37592" y="42101"/>
                  </a:cubicBezTo>
                  <a:cubicBezTo>
                    <a:pt x="37719" y="42609"/>
                    <a:pt x="37719" y="43180"/>
                    <a:pt x="37719" y="4387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g3dc6beee290_0_1146"/>
            <p:cNvSpPr/>
            <p:nvPr/>
          </p:nvSpPr>
          <p:spPr>
            <a:xfrm>
              <a:off x="1663707" y="428774"/>
              <a:ext cx="47307" cy="48006"/>
            </a:xfrm>
            <a:custGeom>
              <a:avLst/>
              <a:gdLst/>
              <a:ahLst/>
              <a:cxnLst/>
              <a:rect l="l" t="t" r="r" b="b"/>
              <a:pathLst>
                <a:path w="47307" h="48006" extrusionOk="0">
                  <a:moveTo>
                    <a:pt x="30416" y="14160"/>
                  </a:moveTo>
                  <a:lnTo>
                    <a:pt x="30416" y="14160"/>
                  </a:lnTo>
                  <a:cubicBezTo>
                    <a:pt x="30416" y="12573"/>
                    <a:pt x="29908" y="11240"/>
                    <a:pt x="28956" y="10160"/>
                  </a:cubicBezTo>
                  <a:cubicBezTo>
                    <a:pt x="28004" y="9080"/>
                    <a:pt x="26479" y="8319"/>
                    <a:pt x="24257" y="7874"/>
                  </a:cubicBezTo>
                  <a:cubicBezTo>
                    <a:pt x="23622" y="7747"/>
                    <a:pt x="22860" y="7620"/>
                    <a:pt x="22035" y="7556"/>
                  </a:cubicBezTo>
                  <a:cubicBezTo>
                    <a:pt x="21209" y="7493"/>
                    <a:pt x="20066" y="7429"/>
                    <a:pt x="18605" y="7429"/>
                  </a:cubicBezTo>
                  <a:lnTo>
                    <a:pt x="12827" y="7429"/>
                  </a:lnTo>
                  <a:lnTo>
                    <a:pt x="12827" y="20955"/>
                  </a:lnTo>
                  <a:lnTo>
                    <a:pt x="19431" y="20955"/>
                  </a:lnTo>
                  <a:cubicBezTo>
                    <a:pt x="21273" y="20955"/>
                    <a:pt x="22860" y="20765"/>
                    <a:pt x="24257" y="20447"/>
                  </a:cubicBezTo>
                  <a:cubicBezTo>
                    <a:pt x="25654" y="20130"/>
                    <a:pt x="26797" y="19685"/>
                    <a:pt x="27686" y="19050"/>
                  </a:cubicBezTo>
                  <a:cubicBezTo>
                    <a:pt x="28638" y="18415"/>
                    <a:pt x="29273" y="17716"/>
                    <a:pt x="29718" y="16891"/>
                  </a:cubicBezTo>
                  <a:cubicBezTo>
                    <a:pt x="30226" y="16065"/>
                    <a:pt x="30416" y="15113"/>
                    <a:pt x="30416" y="14097"/>
                  </a:cubicBezTo>
                  <a:moveTo>
                    <a:pt x="47117" y="46545"/>
                  </a:moveTo>
                  <a:cubicBezTo>
                    <a:pt x="47117" y="46545"/>
                    <a:pt x="47054" y="47054"/>
                    <a:pt x="46926" y="47244"/>
                  </a:cubicBezTo>
                  <a:cubicBezTo>
                    <a:pt x="46799" y="47371"/>
                    <a:pt x="46482" y="47562"/>
                    <a:pt x="45974" y="47688"/>
                  </a:cubicBezTo>
                  <a:cubicBezTo>
                    <a:pt x="45466" y="47815"/>
                    <a:pt x="44767" y="47942"/>
                    <a:pt x="43815" y="47942"/>
                  </a:cubicBezTo>
                  <a:cubicBezTo>
                    <a:pt x="42863" y="47942"/>
                    <a:pt x="41529" y="48006"/>
                    <a:pt x="39878" y="48006"/>
                  </a:cubicBezTo>
                  <a:cubicBezTo>
                    <a:pt x="38481" y="48006"/>
                    <a:pt x="37401" y="48006"/>
                    <a:pt x="36576" y="47942"/>
                  </a:cubicBezTo>
                  <a:cubicBezTo>
                    <a:pt x="35751" y="47942"/>
                    <a:pt x="35115" y="47815"/>
                    <a:pt x="34671" y="47625"/>
                  </a:cubicBezTo>
                  <a:cubicBezTo>
                    <a:pt x="34163" y="47498"/>
                    <a:pt x="33845" y="47308"/>
                    <a:pt x="33655" y="47054"/>
                  </a:cubicBezTo>
                  <a:cubicBezTo>
                    <a:pt x="33464" y="46926"/>
                    <a:pt x="33274" y="46609"/>
                    <a:pt x="33147" y="46291"/>
                  </a:cubicBezTo>
                  <a:lnTo>
                    <a:pt x="27432" y="35623"/>
                  </a:lnTo>
                  <a:cubicBezTo>
                    <a:pt x="26733" y="34417"/>
                    <a:pt x="26035" y="33337"/>
                    <a:pt x="25400" y="32448"/>
                  </a:cubicBezTo>
                  <a:cubicBezTo>
                    <a:pt x="24765" y="31496"/>
                    <a:pt x="24003" y="30734"/>
                    <a:pt x="23241" y="30099"/>
                  </a:cubicBezTo>
                  <a:cubicBezTo>
                    <a:pt x="22415" y="29464"/>
                    <a:pt x="21526" y="29019"/>
                    <a:pt x="20447" y="28702"/>
                  </a:cubicBezTo>
                  <a:cubicBezTo>
                    <a:pt x="19431" y="28384"/>
                    <a:pt x="18161" y="28194"/>
                    <a:pt x="16827" y="28194"/>
                  </a:cubicBezTo>
                  <a:lnTo>
                    <a:pt x="12827" y="28194"/>
                  </a:lnTo>
                  <a:lnTo>
                    <a:pt x="12827" y="46419"/>
                  </a:lnTo>
                  <a:cubicBezTo>
                    <a:pt x="12827" y="46419"/>
                    <a:pt x="12700" y="46863"/>
                    <a:pt x="12510" y="47054"/>
                  </a:cubicBezTo>
                  <a:cubicBezTo>
                    <a:pt x="12255" y="47244"/>
                    <a:pt x="11938" y="47434"/>
                    <a:pt x="11430" y="47498"/>
                  </a:cubicBezTo>
                  <a:cubicBezTo>
                    <a:pt x="10922" y="47625"/>
                    <a:pt x="10287" y="47688"/>
                    <a:pt x="9461" y="47815"/>
                  </a:cubicBezTo>
                  <a:cubicBezTo>
                    <a:pt x="8636" y="47879"/>
                    <a:pt x="7620" y="47942"/>
                    <a:pt x="6350" y="47942"/>
                  </a:cubicBezTo>
                  <a:cubicBezTo>
                    <a:pt x="5080" y="47942"/>
                    <a:pt x="4064" y="47942"/>
                    <a:pt x="3238" y="47815"/>
                  </a:cubicBezTo>
                  <a:cubicBezTo>
                    <a:pt x="2413" y="47752"/>
                    <a:pt x="1714" y="47625"/>
                    <a:pt x="1270" y="47498"/>
                  </a:cubicBezTo>
                  <a:cubicBezTo>
                    <a:pt x="762" y="47371"/>
                    <a:pt x="445" y="47244"/>
                    <a:pt x="254" y="47054"/>
                  </a:cubicBezTo>
                  <a:cubicBezTo>
                    <a:pt x="63" y="46863"/>
                    <a:pt x="0" y="46672"/>
                    <a:pt x="0" y="46419"/>
                  </a:cubicBezTo>
                  <a:lnTo>
                    <a:pt x="0" y="3048"/>
                  </a:lnTo>
                  <a:cubicBezTo>
                    <a:pt x="0" y="1968"/>
                    <a:pt x="381" y="1206"/>
                    <a:pt x="1079" y="762"/>
                  </a:cubicBezTo>
                  <a:cubicBezTo>
                    <a:pt x="1841" y="254"/>
                    <a:pt x="2730" y="0"/>
                    <a:pt x="3810" y="0"/>
                  </a:cubicBezTo>
                  <a:lnTo>
                    <a:pt x="20320" y="0"/>
                  </a:lnTo>
                  <a:cubicBezTo>
                    <a:pt x="21971" y="0"/>
                    <a:pt x="23368" y="0"/>
                    <a:pt x="24448" y="63"/>
                  </a:cubicBezTo>
                  <a:cubicBezTo>
                    <a:pt x="25527" y="127"/>
                    <a:pt x="26543" y="190"/>
                    <a:pt x="27432" y="254"/>
                  </a:cubicBezTo>
                  <a:cubicBezTo>
                    <a:pt x="29972" y="508"/>
                    <a:pt x="32258" y="1016"/>
                    <a:pt x="34354" y="1651"/>
                  </a:cubicBezTo>
                  <a:cubicBezTo>
                    <a:pt x="36385" y="2349"/>
                    <a:pt x="38163" y="3175"/>
                    <a:pt x="39560" y="4254"/>
                  </a:cubicBezTo>
                  <a:cubicBezTo>
                    <a:pt x="40957" y="5334"/>
                    <a:pt x="42101" y="6604"/>
                    <a:pt x="42863" y="8065"/>
                  </a:cubicBezTo>
                  <a:cubicBezTo>
                    <a:pt x="43624" y="9525"/>
                    <a:pt x="44005" y="11176"/>
                    <a:pt x="44005" y="13144"/>
                  </a:cubicBezTo>
                  <a:cubicBezTo>
                    <a:pt x="44005" y="14732"/>
                    <a:pt x="43688" y="16192"/>
                    <a:pt x="43180" y="17526"/>
                  </a:cubicBezTo>
                  <a:cubicBezTo>
                    <a:pt x="42608" y="18859"/>
                    <a:pt x="41846" y="20002"/>
                    <a:pt x="40830" y="21019"/>
                  </a:cubicBezTo>
                  <a:cubicBezTo>
                    <a:pt x="39751" y="22034"/>
                    <a:pt x="38481" y="22923"/>
                    <a:pt x="36957" y="23685"/>
                  </a:cubicBezTo>
                  <a:cubicBezTo>
                    <a:pt x="35433" y="24447"/>
                    <a:pt x="33655" y="25083"/>
                    <a:pt x="31686" y="25527"/>
                  </a:cubicBezTo>
                  <a:cubicBezTo>
                    <a:pt x="32639" y="25844"/>
                    <a:pt x="33528" y="26289"/>
                    <a:pt x="34354" y="26797"/>
                  </a:cubicBezTo>
                  <a:cubicBezTo>
                    <a:pt x="35179" y="27305"/>
                    <a:pt x="36004" y="27876"/>
                    <a:pt x="36703" y="28575"/>
                  </a:cubicBezTo>
                  <a:cubicBezTo>
                    <a:pt x="37465" y="29273"/>
                    <a:pt x="38100" y="30099"/>
                    <a:pt x="38798" y="30988"/>
                  </a:cubicBezTo>
                  <a:cubicBezTo>
                    <a:pt x="39433" y="31877"/>
                    <a:pt x="40132" y="32893"/>
                    <a:pt x="40704" y="34036"/>
                  </a:cubicBezTo>
                  <a:lnTo>
                    <a:pt x="46101" y="43434"/>
                  </a:lnTo>
                  <a:cubicBezTo>
                    <a:pt x="46609" y="44387"/>
                    <a:pt x="46926" y="45085"/>
                    <a:pt x="47054" y="45466"/>
                  </a:cubicBezTo>
                  <a:cubicBezTo>
                    <a:pt x="47244" y="45910"/>
                    <a:pt x="47307" y="46228"/>
                    <a:pt x="47307" y="46482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g3dc6beee290_0_1146"/>
            <p:cNvSpPr/>
            <p:nvPr/>
          </p:nvSpPr>
          <p:spPr>
            <a:xfrm>
              <a:off x="1725492" y="428011"/>
              <a:ext cx="41592" cy="49403"/>
            </a:xfrm>
            <a:custGeom>
              <a:avLst/>
              <a:gdLst/>
              <a:ahLst/>
              <a:cxnLst/>
              <a:rect l="l" t="t" r="r" b="b"/>
              <a:pathLst>
                <a:path w="41592" h="49403" extrusionOk="0">
                  <a:moveTo>
                    <a:pt x="41529" y="34290"/>
                  </a:moveTo>
                  <a:cubicBezTo>
                    <a:pt x="41529" y="36767"/>
                    <a:pt x="40958" y="38989"/>
                    <a:pt x="39688" y="40894"/>
                  </a:cubicBezTo>
                  <a:cubicBezTo>
                    <a:pt x="38418" y="42799"/>
                    <a:pt x="36767" y="44387"/>
                    <a:pt x="34608" y="45593"/>
                  </a:cubicBezTo>
                  <a:cubicBezTo>
                    <a:pt x="32449" y="46863"/>
                    <a:pt x="29972" y="47816"/>
                    <a:pt x="27115" y="48451"/>
                  </a:cubicBezTo>
                  <a:cubicBezTo>
                    <a:pt x="24257" y="49085"/>
                    <a:pt x="21209" y="49403"/>
                    <a:pt x="17971" y="49403"/>
                  </a:cubicBezTo>
                  <a:cubicBezTo>
                    <a:pt x="15812" y="49403"/>
                    <a:pt x="13716" y="49276"/>
                    <a:pt x="11875" y="49022"/>
                  </a:cubicBezTo>
                  <a:cubicBezTo>
                    <a:pt x="9970" y="48768"/>
                    <a:pt x="8318" y="48451"/>
                    <a:pt x="6858" y="48070"/>
                  </a:cubicBezTo>
                  <a:cubicBezTo>
                    <a:pt x="5398" y="47688"/>
                    <a:pt x="4191" y="47244"/>
                    <a:pt x="3239" y="46863"/>
                  </a:cubicBezTo>
                  <a:cubicBezTo>
                    <a:pt x="2286" y="46482"/>
                    <a:pt x="1588" y="46038"/>
                    <a:pt x="1143" y="45720"/>
                  </a:cubicBezTo>
                  <a:cubicBezTo>
                    <a:pt x="699" y="45466"/>
                    <a:pt x="381" y="44958"/>
                    <a:pt x="254" y="44387"/>
                  </a:cubicBezTo>
                  <a:cubicBezTo>
                    <a:pt x="64" y="43752"/>
                    <a:pt x="0" y="42926"/>
                    <a:pt x="0" y="41783"/>
                  </a:cubicBezTo>
                  <a:cubicBezTo>
                    <a:pt x="0" y="41021"/>
                    <a:pt x="0" y="40386"/>
                    <a:pt x="127" y="39878"/>
                  </a:cubicBezTo>
                  <a:cubicBezTo>
                    <a:pt x="127" y="39370"/>
                    <a:pt x="318" y="38926"/>
                    <a:pt x="445" y="38608"/>
                  </a:cubicBezTo>
                  <a:cubicBezTo>
                    <a:pt x="572" y="38291"/>
                    <a:pt x="762" y="38037"/>
                    <a:pt x="1080" y="37909"/>
                  </a:cubicBezTo>
                  <a:cubicBezTo>
                    <a:pt x="1334" y="37783"/>
                    <a:pt x="1588" y="37719"/>
                    <a:pt x="1968" y="37719"/>
                  </a:cubicBezTo>
                  <a:cubicBezTo>
                    <a:pt x="2413" y="37719"/>
                    <a:pt x="3048" y="37909"/>
                    <a:pt x="3937" y="38354"/>
                  </a:cubicBezTo>
                  <a:cubicBezTo>
                    <a:pt x="4763" y="38735"/>
                    <a:pt x="5842" y="39180"/>
                    <a:pt x="7176" y="39688"/>
                  </a:cubicBezTo>
                  <a:cubicBezTo>
                    <a:pt x="8509" y="40195"/>
                    <a:pt x="10033" y="40640"/>
                    <a:pt x="11875" y="41021"/>
                  </a:cubicBezTo>
                  <a:cubicBezTo>
                    <a:pt x="13653" y="41466"/>
                    <a:pt x="15812" y="41592"/>
                    <a:pt x="18161" y="41592"/>
                  </a:cubicBezTo>
                  <a:cubicBezTo>
                    <a:pt x="19749" y="41592"/>
                    <a:pt x="21146" y="41466"/>
                    <a:pt x="22415" y="41212"/>
                  </a:cubicBezTo>
                  <a:cubicBezTo>
                    <a:pt x="23686" y="40958"/>
                    <a:pt x="24702" y="40513"/>
                    <a:pt x="25590" y="40005"/>
                  </a:cubicBezTo>
                  <a:cubicBezTo>
                    <a:pt x="26480" y="39497"/>
                    <a:pt x="27115" y="38799"/>
                    <a:pt x="27559" y="38100"/>
                  </a:cubicBezTo>
                  <a:cubicBezTo>
                    <a:pt x="28004" y="37338"/>
                    <a:pt x="28258" y="36513"/>
                    <a:pt x="28258" y="35560"/>
                  </a:cubicBezTo>
                  <a:cubicBezTo>
                    <a:pt x="28258" y="34481"/>
                    <a:pt x="27877" y="33592"/>
                    <a:pt x="27051" y="32830"/>
                  </a:cubicBezTo>
                  <a:cubicBezTo>
                    <a:pt x="26289" y="32067"/>
                    <a:pt x="25210" y="31369"/>
                    <a:pt x="24003" y="30734"/>
                  </a:cubicBezTo>
                  <a:cubicBezTo>
                    <a:pt x="22733" y="30163"/>
                    <a:pt x="21336" y="29591"/>
                    <a:pt x="19685" y="29020"/>
                  </a:cubicBezTo>
                  <a:cubicBezTo>
                    <a:pt x="18098" y="28512"/>
                    <a:pt x="16383" y="27940"/>
                    <a:pt x="14732" y="27305"/>
                  </a:cubicBezTo>
                  <a:cubicBezTo>
                    <a:pt x="13018" y="26734"/>
                    <a:pt x="11367" y="26099"/>
                    <a:pt x="9779" y="25273"/>
                  </a:cubicBezTo>
                  <a:cubicBezTo>
                    <a:pt x="8192" y="24574"/>
                    <a:pt x="6731" y="23622"/>
                    <a:pt x="5461" y="22606"/>
                  </a:cubicBezTo>
                  <a:cubicBezTo>
                    <a:pt x="4191" y="21527"/>
                    <a:pt x="3175" y="20320"/>
                    <a:pt x="2413" y="18923"/>
                  </a:cubicBezTo>
                  <a:cubicBezTo>
                    <a:pt x="1651" y="17463"/>
                    <a:pt x="1207" y="15812"/>
                    <a:pt x="1207" y="13780"/>
                  </a:cubicBezTo>
                  <a:cubicBezTo>
                    <a:pt x="1207" y="11494"/>
                    <a:pt x="1778" y="9462"/>
                    <a:pt x="2858" y="7747"/>
                  </a:cubicBezTo>
                  <a:cubicBezTo>
                    <a:pt x="4001" y="6033"/>
                    <a:pt x="5525" y="4572"/>
                    <a:pt x="7430" y="3429"/>
                  </a:cubicBezTo>
                  <a:cubicBezTo>
                    <a:pt x="9335" y="2286"/>
                    <a:pt x="11621" y="1460"/>
                    <a:pt x="14224" y="826"/>
                  </a:cubicBezTo>
                  <a:cubicBezTo>
                    <a:pt x="16828" y="254"/>
                    <a:pt x="19558" y="0"/>
                    <a:pt x="22479" y="0"/>
                  </a:cubicBezTo>
                  <a:cubicBezTo>
                    <a:pt x="24003" y="0"/>
                    <a:pt x="25464" y="127"/>
                    <a:pt x="26988" y="254"/>
                  </a:cubicBezTo>
                  <a:cubicBezTo>
                    <a:pt x="28512" y="444"/>
                    <a:pt x="29909" y="635"/>
                    <a:pt x="31242" y="953"/>
                  </a:cubicBezTo>
                  <a:cubicBezTo>
                    <a:pt x="32576" y="1270"/>
                    <a:pt x="33718" y="1588"/>
                    <a:pt x="34735" y="1969"/>
                  </a:cubicBezTo>
                  <a:cubicBezTo>
                    <a:pt x="35751" y="2350"/>
                    <a:pt x="36449" y="2667"/>
                    <a:pt x="36767" y="2921"/>
                  </a:cubicBezTo>
                  <a:cubicBezTo>
                    <a:pt x="37084" y="3175"/>
                    <a:pt x="37338" y="3366"/>
                    <a:pt x="37465" y="3492"/>
                  </a:cubicBezTo>
                  <a:cubicBezTo>
                    <a:pt x="37592" y="3683"/>
                    <a:pt x="37656" y="3874"/>
                    <a:pt x="37719" y="4191"/>
                  </a:cubicBezTo>
                  <a:cubicBezTo>
                    <a:pt x="37783" y="4445"/>
                    <a:pt x="37846" y="4826"/>
                    <a:pt x="37910" y="5207"/>
                  </a:cubicBezTo>
                  <a:cubicBezTo>
                    <a:pt x="37910" y="5651"/>
                    <a:pt x="37910" y="6223"/>
                    <a:pt x="37910" y="6794"/>
                  </a:cubicBezTo>
                  <a:cubicBezTo>
                    <a:pt x="37910" y="7557"/>
                    <a:pt x="37910" y="8128"/>
                    <a:pt x="37910" y="8636"/>
                  </a:cubicBezTo>
                  <a:cubicBezTo>
                    <a:pt x="37910" y="9081"/>
                    <a:pt x="37783" y="9525"/>
                    <a:pt x="37656" y="9842"/>
                  </a:cubicBezTo>
                  <a:cubicBezTo>
                    <a:pt x="37592" y="10160"/>
                    <a:pt x="37402" y="10414"/>
                    <a:pt x="37148" y="10541"/>
                  </a:cubicBezTo>
                  <a:cubicBezTo>
                    <a:pt x="36893" y="10668"/>
                    <a:pt x="36640" y="10795"/>
                    <a:pt x="36259" y="10795"/>
                  </a:cubicBezTo>
                  <a:cubicBezTo>
                    <a:pt x="35878" y="10795"/>
                    <a:pt x="35306" y="10605"/>
                    <a:pt x="34544" y="10224"/>
                  </a:cubicBezTo>
                  <a:cubicBezTo>
                    <a:pt x="33782" y="9906"/>
                    <a:pt x="32766" y="9525"/>
                    <a:pt x="31623" y="9081"/>
                  </a:cubicBezTo>
                  <a:cubicBezTo>
                    <a:pt x="30480" y="8700"/>
                    <a:pt x="29147" y="8319"/>
                    <a:pt x="27623" y="8001"/>
                  </a:cubicBezTo>
                  <a:cubicBezTo>
                    <a:pt x="26099" y="7684"/>
                    <a:pt x="24448" y="7493"/>
                    <a:pt x="22670" y="7493"/>
                  </a:cubicBezTo>
                  <a:cubicBezTo>
                    <a:pt x="21273" y="7493"/>
                    <a:pt x="20066" y="7620"/>
                    <a:pt x="18987" y="7874"/>
                  </a:cubicBezTo>
                  <a:cubicBezTo>
                    <a:pt x="17971" y="8128"/>
                    <a:pt x="17018" y="8446"/>
                    <a:pt x="16320" y="8890"/>
                  </a:cubicBezTo>
                  <a:cubicBezTo>
                    <a:pt x="15621" y="9334"/>
                    <a:pt x="15113" y="9906"/>
                    <a:pt x="14732" y="10541"/>
                  </a:cubicBezTo>
                  <a:cubicBezTo>
                    <a:pt x="14415" y="11176"/>
                    <a:pt x="14224" y="11874"/>
                    <a:pt x="14224" y="12573"/>
                  </a:cubicBezTo>
                  <a:cubicBezTo>
                    <a:pt x="14224" y="13589"/>
                    <a:pt x="14605" y="14542"/>
                    <a:pt x="15367" y="15303"/>
                  </a:cubicBezTo>
                  <a:cubicBezTo>
                    <a:pt x="16129" y="16066"/>
                    <a:pt x="17145" y="16764"/>
                    <a:pt x="18479" y="17399"/>
                  </a:cubicBezTo>
                  <a:cubicBezTo>
                    <a:pt x="19749" y="17970"/>
                    <a:pt x="21273" y="18542"/>
                    <a:pt x="22924" y="19113"/>
                  </a:cubicBezTo>
                  <a:cubicBezTo>
                    <a:pt x="24575" y="19622"/>
                    <a:pt x="26226" y="20193"/>
                    <a:pt x="27940" y="20765"/>
                  </a:cubicBezTo>
                  <a:cubicBezTo>
                    <a:pt x="29655" y="21336"/>
                    <a:pt x="31306" y="22034"/>
                    <a:pt x="32957" y="22733"/>
                  </a:cubicBezTo>
                  <a:cubicBezTo>
                    <a:pt x="34608" y="23495"/>
                    <a:pt x="36068" y="24384"/>
                    <a:pt x="37338" y="25463"/>
                  </a:cubicBezTo>
                  <a:cubicBezTo>
                    <a:pt x="38608" y="26543"/>
                    <a:pt x="39624" y="27749"/>
                    <a:pt x="40450" y="29147"/>
                  </a:cubicBezTo>
                  <a:cubicBezTo>
                    <a:pt x="41275" y="30544"/>
                    <a:pt x="41593" y="32195"/>
                    <a:pt x="41593" y="34163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g3dc6beee290_0_1146"/>
            <p:cNvSpPr/>
            <p:nvPr/>
          </p:nvSpPr>
          <p:spPr>
            <a:xfrm>
              <a:off x="1787023" y="428583"/>
              <a:ext cx="13017" cy="48196"/>
            </a:xfrm>
            <a:custGeom>
              <a:avLst/>
              <a:gdLst/>
              <a:ahLst/>
              <a:cxnLst/>
              <a:rect l="l" t="t" r="r" b="b"/>
              <a:pathLst>
                <a:path w="13017" h="48196" extrusionOk="0">
                  <a:moveTo>
                    <a:pt x="12954" y="46672"/>
                  </a:moveTo>
                  <a:cubicBezTo>
                    <a:pt x="12954" y="46672"/>
                    <a:pt x="12827" y="47117"/>
                    <a:pt x="12637" y="47308"/>
                  </a:cubicBezTo>
                  <a:cubicBezTo>
                    <a:pt x="12446" y="47498"/>
                    <a:pt x="12065" y="47689"/>
                    <a:pt x="11557" y="47752"/>
                  </a:cubicBezTo>
                  <a:cubicBezTo>
                    <a:pt x="11049" y="47879"/>
                    <a:pt x="10414" y="48006"/>
                    <a:pt x="9589" y="48070"/>
                  </a:cubicBezTo>
                  <a:cubicBezTo>
                    <a:pt x="8763" y="48133"/>
                    <a:pt x="7747" y="48197"/>
                    <a:pt x="6477" y="48197"/>
                  </a:cubicBezTo>
                  <a:cubicBezTo>
                    <a:pt x="5207" y="48197"/>
                    <a:pt x="4191" y="48197"/>
                    <a:pt x="3365" y="48070"/>
                  </a:cubicBezTo>
                  <a:cubicBezTo>
                    <a:pt x="2540" y="48006"/>
                    <a:pt x="1842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429" y="127"/>
                  </a:cubicBezTo>
                  <a:cubicBezTo>
                    <a:pt x="4255" y="64"/>
                    <a:pt x="5271" y="0"/>
                    <a:pt x="6540" y="0"/>
                  </a:cubicBezTo>
                  <a:cubicBezTo>
                    <a:pt x="7811" y="0"/>
                    <a:pt x="8890" y="0"/>
                    <a:pt x="9652" y="127"/>
                  </a:cubicBezTo>
                  <a:cubicBezTo>
                    <a:pt x="10478" y="191"/>
                    <a:pt x="11113" y="317"/>
                    <a:pt x="11621" y="444"/>
                  </a:cubicBezTo>
                  <a:cubicBezTo>
                    <a:pt x="12129" y="572"/>
                    <a:pt x="12446" y="699"/>
                    <a:pt x="12700" y="953"/>
                  </a:cubicBezTo>
                  <a:cubicBezTo>
                    <a:pt x="12890" y="1143"/>
                    <a:pt x="13018" y="1397"/>
                    <a:pt x="13018" y="1588"/>
                  </a:cubicBezTo>
                  <a:lnTo>
                    <a:pt x="13018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g3dc6beee290_0_1146"/>
            <p:cNvSpPr/>
            <p:nvPr/>
          </p:nvSpPr>
          <p:spPr>
            <a:xfrm>
              <a:off x="1817504" y="428837"/>
              <a:ext cx="48704" cy="47942"/>
            </a:xfrm>
            <a:custGeom>
              <a:avLst/>
              <a:gdLst/>
              <a:ahLst/>
              <a:cxnLst/>
              <a:rect l="l" t="t" r="r" b="b"/>
              <a:pathLst>
                <a:path w="48704" h="47942" extrusionOk="0">
                  <a:moveTo>
                    <a:pt x="48704" y="4001"/>
                  </a:moveTo>
                  <a:cubicBezTo>
                    <a:pt x="48704" y="4763"/>
                    <a:pt x="48704" y="5334"/>
                    <a:pt x="48577" y="5842"/>
                  </a:cubicBezTo>
                  <a:cubicBezTo>
                    <a:pt x="48451" y="6350"/>
                    <a:pt x="48387" y="6731"/>
                    <a:pt x="48196" y="7049"/>
                  </a:cubicBezTo>
                  <a:cubicBezTo>
                    <a:pt x="48006" y="7303"/>
                    <a:pt x="47815" y="7556"/>
                    <a:pt x="47561" y="7747"/>
                  </a:cubicBezTo>
                  <a:cubicBezTo>
                    <a:pt x="47307" y="7874"/>
                    <a:pt x="47054" y="7938"/>
                    <a:pt x="46736" y="7938"/>
                  </a:cubicBezTo>
                  <a:lnTo>
                    <a:pt x="30798" y="7938"/>
                  </a:lnTo>
                  <a:lnTo>
                    <a:pt x="30798" y="46418"/>
                  </a:lnTo>
                  <a:cubicBezTo>
                    <a:pt x="30798" y="46418"/>
                    <a:pt x="30670" y="46863"/>
                    <a:pt x="30480" y="47054"/>
                  </a:cubicBezTo>
                  <a:cubicBezTo>
                    <a:pt x="30226" y="47244"/>
                    <a:pt x="29908" y="47435"/>
                    <a:pt x="29401" y="47498"/>
                  </a:cubicBezTo>
                  <a:cubicBezTo>
                    <a:pt x="28892" y="47625"/>
                    <a:pt x="28257" y="47752"/>
                    <a:pt x="27368" y="47815"/>
                  </a:cubicBezTo>
                  <a:cubicBezTo>
                    <a:pt x="26543" y="47879"/>
                    <a:pt x="25527" y="47943"/>
                    <a:pt x="24257" y="47943"/>
                  </a:cubicBezTo>
                  <a:cubicBezTo>
                    <a:pt x="22987" y="47943"/>
                    <a:pt x="21971" y="47943"/>
                    <a:pt x="21145" y="47815"/>
                  </a:cubicBezTo>
                  <a:cubicBezTo>
                    <a:pt x="20320" y="47752"/>
                    <a:pt x="19685" y="47625"/>
                    <a:pt x="19177" y="47498"/>
                  </a:cubicBezTo>
                  <a:cubicBezTo>
                    <a:pt x="18669" y="47371"/>
                    <a:pt x="18351" y="47244"/>
                    <a:pt x="18161" y="47054"/>
                  </a:cubicBezTo>
                  <a:cubicBezTo>
                    <a:pt x="17907" y="46863"/>
                    <a:pt x="17843" y="46672"/>
                    <a:pt x="17843" y="46418"/>
                  </a:cubicBezTo>
                  <a:lnTo>
                    <a:pt x="17843" y="7938"/>
                  </a:lnTo>
                  <a:lnTo>
                    <a:pt x="1905" y="7938"/>
                  </a:lnTo>
                  <a:cubicBezTo>
                    <a:pt x="1905" y="7938"/>
                    <a:pt x="1333" y="7938"/>
                    <a:pt x="1079" y="7747"/>
                  </a:cubicBezTo>
                  <a:cubicBezTo>
                    <a:pt x="826" y="7620"/>
                    <a:pt x="635" y="7366"/>
                    <a:pt x="508" y="7049"/>
                  </a:cubicBezTo>
                  <a:cubicBezTo>
                    <a:pt x="317" y="6731"/>
                    <a:pt x="190" y="6350"/>
                    <a:pt x="127" y="5842"/>
                  </a:cubicBezTo>
                  <a:cubicBezTo>
                    <a:pt x="63" y="5334"/>
                    <a:pt x="0" y="4699"/>
                    <a:pt x="0" y="4001"/>
                  </a:cubicBezTo>
                  <a:cubicBezTo>
                    <a:pt x="0" y="3302"/>
                    <a:pt x="0" y="2667"/>
                    <a:pt x="127" y="2159"/>
                  </a:cubicBezTo>
                  <a:cubicBezTo>
                    <a:pt x="190" y="1651"/>
                    <a:pt x="317" y="1206"/>
                    <a:pt x="508" y="889"/>
                  </a:cubicBezTo>
                  <a:cubicBezTo>
                    <a:pt x="698" y="635"/>
                    <a:pt x="889" y="317"/>
                    <a:pt x="1079" y="190"/>
                  </a:cubicBezTo>
                  <a:cubicBezTo>
                    <a:pt x="1333" y="63"/>
                    <a:pt x="1588" y="0"/>
                    <a:pt x="1905" y="0"/>
                  </a:cubicBezTo>
                  <a:lnTo>
                    <a:pt x="46736" y="0"/>
                  </a:lnTo>
                  <a:cubicBezTo>
                    <a:pt x="46736" y="0"/>
                    <a:pt x="47307" y="63"/>
                    <a:pt x="47561" y="190"/>
                  </a:cubicBezTo>
                  <a:cubicBezTo>
                    <a:pt x="47815" y="317"/>
                    <a:pt x="48006" y="572"/>
                    <a:pt x="48196" y="889"/>
                  </a:cubicBezTo>
                  <a:cubicBezTo>
                    <a:pt x="48323" y="1206"/>
                    <a:pt x="48451" y="1588"/>
                    <a:pt x="48577" y="2159"/>
                  </a:cubicBezTo>
                  <a:cubicBezTo>
                    <a:pt x="48641" y="2667"/>
                    <a:pt x="48704" y="3302"/>
                    <a:pt x="48704" y="40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g3dc6beee290_0_1146"/>
            <p:cNvSpPr/>
            <p:nvPr/>
          </p:nvSpPr>
          <p:spPr>
            <a:xfrm>
              <a:off x="1870066" y="428710"/>
              <a:ext cx="58711" cy="48196"/>
            </a:xfrm>
            <a:custGeom>
              <a:avLst/>
              <a:gdLst/>
              <a:ahLst/>
              <a:cxnLst/>
              <a:rect l="l" t="t" r="r" b="b"/>
              <a:pathLst>
                <a:path w="58711" h="48196" extrusionOk="0">
                  <a:moveTo>
                    <a:pt x="28718" y="9271"/>
                  </a:moveTo>
                  <a:lnTo>
                    <a:pt x="28718" y="9271"/>
                  </a:lnTo>
                  <a:lnTo>
                    <a:pt x="19764" y="29591"/>
                  </a:lnTo>
                  <a:lnTo>
                    <a:pt x="37798" y="29591"/>
                  </a:lnTo>
                  <a:lnTo>
                    <a:pt x="28781" y="9271"/>
                  </a:lnTo>
                  <a:close/>
                  <a:moveTo>
                    <a:pt x="57928" y="44259"/>
                  </a:moveTo>
                  <a:cubicBezTo>
                    <a:pt x="58309" y="45148"/>
                    <a:pt x="58563" y="45847"/>
                    <a:pt x="58690" y="46355"/>
                  </a:cubicBezTo>
                  <a:cubicBezTo>
                    <a:pt x="58753" y="46863"/>
                    <a:pt x="58690" y="47244"/>
                    <a:pt x="58309" y="47562"/>
                  </a:cubicBezTo>
                  <a:cubicBezTo>
                    <a:pt x="57928" y="47816"/>
                    <a:pt x="57293" y="48006"/>
                    <a:pt x="56404" y="48006"/>
                  </a:cubicBezTo>
                  <a:cubicBezTo>
                    <a:pt x="55451" y="48070"/>
                    <a:pt x="54245" y="48133"/>
                    <a:pt x="52594" y="48133"/>
                  </a:cubicBezTo>
                  <a:cubicBezTo>
                    <a:pt x="50943" y="48133"/>
                    <a:pt x="49609" y="48133"/>
                    <a:pt x="48657" y="48070"/>
                  </a:cubicBezTo>
                  <a:cubicBezTo>
                    <a:pt x="47704" y="48070"/>
                    <a:pt x="47006" y="47942"/>
                    <a:pt x="46498" y="47879"/>
                  </a:cubicBezTo>
                  <a:cubicBezTo>
                    <a:pt x="45990" y="47752"/>
                    <a:pt x="45672" y="47625"/>
                    <a:pt x="45482" y="47434"/>
                  </a:cubicBezTo>
                  <a:cubicBezTo>
                    <a:pt x="45291" y="47244"/>
                    <a:pt x="45164" y="46990"/>
                    <a:pt x="44974" y="46673"/>
                  </a:cubicBezTo>
                  <a:lnTo>
                    <a:pt x="40656" y="37084"/>
                  </a:lnTo>
                  <a:lnTo>
                    <a:pt x="16780" y="37084"/>
                  </a:lnTo>
                  <a:lnTo>
                    <a:pt x="12716" y="46419"/>
                  </a:lnTo>
                  <a:cubicBezTo>
                    <a:pt x="12589" y="46736"/>
                    <a:pt x="12398" y="47054"/>
                    <a:pt x="12208" y="47308"/>
                  </a:cubicBezTo>
                  <a:cubicBezTo>
                    <a:pt x="12017" y="47562"/>
                    <a:pt x="11636" y="47752"/>
                    <a:pt x="11192" y="47879"/>
                  </a:cubicBezTo>
                  <a:cubicBezTo>
                    <a:pt x="10684" y="48006"/>
                    <a:pt x="10049" y="48133"/>
                    <a:pt x="9160" y="48133"/>
                  </a:cubicBezTo>
                  <a:cubicBezTo>
                    <a:pt x="8271" y="48133"/>
                    <a:pt x="7191" y="48197"/>
                    <a:pt x="5731" y="48197"/>
                  </a:cubicBezTo>
                  <a:cubicBezTo>
                    <a:pt x="4207" y="48197"/>
                    <a:pt x="3064" y="48197"/>
                    <a:pt x="2175" y="48070"/>
                  </a:cubicBezTo>
                  <a:cubicBezTo>
                    <a:pt x="1349" y="48006"/>
                    <a:pt x="714" y="47816"/>
                    <a:pt x="397" y="47498"/>
                  </a:cubicBezTo>
                  <a:cubicBezTo>
                    <a:pt x="79" y="47244"/>
                    <a:pt x="-48" y="46799"/>
                    <a:pt x="16" y="46291"/>
                  </a:cubicBezTo>
                  <a:cubicBezTo>
                    <a:pt x="79" y="45784"/>
                    <a:pt x="397" y="45085"/>
                    <a:pt x="714" y="44196"/>
                  </a:cubicBezTo>
                  <a:lnTo>
                    <a:pt x="20336" y="1842"/>
                  </a:lnTo>
                  <a:cubicBezTo>
                    <a:pt x="20526" y="1397"/>
                    <a:pt x="20780" y="1080"/>
                    <a:pt x="21034" y="826"/>
                  </a:cubicBezTo>
                  <a:cubicBezTo>
                    <a:pt x="21288" y="572"/>
                    <a:pt x="21733" y="317"/>
                    <a:pt x="22304" y="254"/>
                  </a:cubicBezTo>
                  <a:cubicBezTo>
                    <a:pt x="22876" y="127"/>
                    <a:pt x="23701" y="0"/>
                    <a:pt x="24654" y="0"/>
                  </a:cubicBezTo>
                  <a:cubicBezTo>
                    <a:pt x="25670" y="0"/>
                    <a:pt x="27003" y="0"/>
                    <a:pt x="28654" y="0"/>
                  </a:cubicBezTo>
                  <a:cubicBezTo>
                    <a:pt x="30623" y="0"/>
                    <a:pt x="32147" y="0"/>
                    <a:pt x="33290" y="0"/>
                  </a:cubicBezTo>
                  <a:cubicBezTo>
                    <a:pt x="34433" y="0"/>
                    <a:pt x="35322" y="127"/>
                    <a:pt x="35957" y="254"/>
                  </a:cubicBezTo>
                  <a:cubicBezTo>
                    <a:pt x="36592" y="381"/>
                    <a:pt x="37036" y="572"/>
                    <a:pt x="37354" y="889"/>
                  </a:cubicBezTo>
                  <a:cubicBezTo>
                    <a:pt x="37608" y="1143"/>
                    <a:pt x="37862" y="1524"/>
                    <a:pt x="38052" y="2032"/>
                  </a:cubicBezTo>
                  <a:lnTo>
                    <a:pt x="57737" y="4432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g3dc6beee290_0_1146"/>
            <p:cNvSpPr/>
            <p:nvPr/>
          </p:nvSpPr>
          <p:spPr>
            <a:xfrm>
              <a:off x="1946980" y="428774"/>
              <a:ext cx="47180" cy="48006"/>
            </a:xfrm>
            <a:custGeom>
              <a:avLst/>
              <a:gdLst/>
              <a:ahLst/>
              <a:cxnLst/>
              <a:rect l="l" t="t" r="r" b="b"/>
              <a:pathLst>
                <a:path w="47180" h="48006" extrusionOk="0">
                  <a:moveTo>
                    <a:pt x="30480" y="14160"/>
                  </a:moveTo>
                  <a:lnTo>
                    <a:pt x="30480" y="14160"/>
                  </a:lnTo>
                  <a:cubicBezTo>
                    <a:pt x="30480" y="12573"/>
                    <a:pt x="30036" y="11240"/>
                    <a:pt x="29020" y="10160"/>
                  </a:cubicBezTo>
                  <a:cubicBezTo>
                    <a:pt x="28067" y="9080"/>
                    <a:pt x="26543" y="8319"/>
                    <a:pt x="24384" y="7874"/>
                  </a:cubicBezTo>
                  <a:cubicBezTo>
                    <a:pt x="23749" y="7747"/>
                    <a:pt x="22987" y="7620"/>
                    <a:pt x="22162" y="7556"/>
                  </a:cubicBezTo>
                  <a:cubicBezTo>
                    <a:pt x="21336" y="7493"/>
                    <a:pt x="20193" y="7429"/>
                    <a:pt x="18669" y="7429"/>
                  </a:cubicBezTo>
                  <a:lnTo>
                    <a:pt x="12890" y="7429"/>
                  </a:lnTo>
                  <a:lnTo>
                    <a:pt x="12890" y="20955"/>
                  </a:lnTo>
                  <a:lnTo>
                    <a:pt x="19495" y="20955"/>
                  </a:lnTo>
                  <a:cubicBezTo>
                    <a:pt x="21336" y="20955"/>
                    <a:pt x="22924" y="20765"/>
                    <a:pt x="24321" y="20447"/>
                  </a:cubicBezTo>
                  <a:cubicBezTo>
                    <a:pt x="25718" y="20130"/>
                    <a:pt x="26861" y="19685"/>
                    <a:pt x="27749" y="19050"/>
                  </a:cubicBezTo>
                  <a:cubicBezTo>
                    <a:pt x="28702" y="18415"/>
                    <a:pt x="29337" y="17716"/>
                    <a:pt x="29845" y="16891"/>
                  </a:cubicBezTo>
                  <a:cubicBezTo>
                    <a:pt x="30290" y="16065"/>
                    <a:pt x="30543" y="15113"/>
                    <a:pt x="30543" y="14097"/>
                  </a:cubicBezTo>
                  <a:moveTo>
                    <a:pt x="47180" y="46545"/>
                  </a:moveTo>
                  <a:cubicBezTo>
                    <a:pt x="47180" y="46545"/>
                    <a:pt x="47117" y="47054"/>
                    <a:pt x="46990" y="47244"/>
                  </a:cubicBezTo>
                  <a:cubicBezTo>
                    <a:pt x="46863" y="47371"/>
                    <a:pt x="46546" y="47562"/>
                    <a:pt x="46038" y="47688"/>
                  </a:cubicBezTo>
                  <a:cubicBezTo>
                    <a:pt x="45530" y="47815"/>
                    <a:pt x="44831" y="47942"/>
                    <a:pt x="43879" y="47942"/>
                  </a:cubicBezTo>
                  <a:cubicBezTo>
                    <a:pt x="42926" y="47942"/>
                    <a:pt x="41656" y="48006"/>
                    <a:pt x="40005" y="48006"/>
                  </a:cubicBezTo>
                  <a:cubicBezTo>
                    <a:pt x="38608" y="48006"/>
                    <a:pt x="37529" y="48006"/>
                    <a:pt x="36703" y="47942"/>
                  </a:cubicBezTo>
                  <a:cubicBezTo>
                    <a:pt x="35877" y="47942"/>
                    <a:pt x="35243" y="47815"/>
                    <a:pt x="34735" y="47625"/>
                  </a:cubicBezTo>
                  <a:cubicBezTo>
                    <a:pt x="34290" y="47498"/>
                    <a:pt x="33973" y="47308"/>
                    <a:pt x="33718" y="47054"/>
                  </a:cubicBezTo>
                  <a:cubicBezTo>
                    <a:pt x="33528" y="46926"/>
                    <a:pt x="33338" y="46609"/>
                    <a:pt x="33211" y="46291"/>
                  </a:cubicBezTo>
                  <a:lnTo>
                    <a:pt x="27496" y="35623"/>
                  </a:lnTo>
                  <a:cubicBezTo>
                    <a:pt x="26797" y="34417"/>
                    <a:pt x="26099" y="33337"/>
                    <a:pt x="25464" y="32448"/>
                  </a:cubicBezTo>
                  <a:cubicBezTo>
                    <a:pt x="24829" y="31496"/>
                    <a:pt x="24067" y="30734"/>
                    <a:pt x="23305" y="30099"/>
                  </a:cubicBezTo>
                  <a:cubicBezTo>
                    <a:pt x="22543" y="29464"/>
                    <a:pt x="21590" y="29019"/>
                    <a:pt x="20511" y="28702"/>
                  </a:cubicBezTo>
                  <a:cubicBezTo>
                    <a:pt x="19431" y="28384"/>
                    <a:pt x="18288" y="28194"/>
                    <a:pt x="16891" y="28194"/>
                  </a:cubicBezTo>
                  <a:lnTo>
                    <a:pt x="12890" y="28194"/>
                  </a:lnTo>
                  <a:lnTo>
                    <a:pt x="12890" y="46419"/>
                  </a:lnTo>
                  <a:cubicBezTo>
                    <a:pt x="12890" y="46419"/>
                    <a:pt x="12827" y="46863"/>
                    <a:pt x="12573" y="47054"/>
                  </a:cubicBezTo>
                  <a:cubicBezTo>
                    <a:pt x="12319" y="47244"/>
                    <a:pt x="12002" y="47434"/>
                    <a:pt x="11493" y="47498"/>
                  </a:cubicBezTo>
                  <a:cubicBezTo>
                    <a:pt x="11049" y="47625"/>
                    <a:pt x="10351" y="47688"/>
                    <a:pt x="9525" y="47815"/>
                  </a:cubicBezTo>
                  <a:cubicBezTo>
                    <a:pt x="8699" y="47879"/>
                    <a:pt x="7684" y="47942"/>
                    <a:pt x="6414" y="47942"/>
                  </a:cubicBezTo>
                  <a:cubicBezTo>
                    <a:pt x="5143" y="47942"/>
                    <a:pt x="4127" y="47942"/>
                    <a:pt x="3302" y="47815"/>
                  </a:cubicBezTo>
                  <a:cubicBezTo>
                    <a:pt x="2477" y="47752"/>
                    <a:pt x="1778" y="47625"/>
                    <a:pt x="1334" y="47498"/>
                  </a:cubicBezTo>
                  <a:cubicBezTo>
                    <a:pt x="826" y="47371"/>
                    <a:pt x="508" y="47244"/>
                    <a:pt x="318" y="47054"/>
                  </a:cubicBezTo>
                  <a:cubicBezTo>
                    <a:pt x="127" y="46863"/>
                    <a:pt x="0" y="46672"/>
                    <a:pt x="0" y="46419"/>
                  </a:cubicBezTo>
                  <a:lnTo>
                    <a:pt x="0" y="3048"/>
                  </a:lnTo>
                  <a:cubicBezTo>
                    <a:pt x="0" y="1968"/>
                    <a:pt x="381" y="1206"/>
                    <a:pt x="1080" y="762"/>
                  </a:cubicBezTo>
                  <a:cubicBezTo>
                    <a:pt x="1842" y="254"/>
                    <a:pt x="2730" y="0"/>
                    <a:pt x="3810" y="0"/>
                  </a:cubicBezTo>
                  <a:lnTo>
                    <a:pt x="20257" y="0"/>
                  </a:lnTo>
                  <a:cubicBezTo>
                    <a:pt x="21908" y="0"/>
                    <a:pt x="23305" y="0"/>
                    <a:pt x="24384" y="63"/>
                  </a:cubicBezTo>
                  <a:cubicBezTo>
                    <a:pt x="25464" y="127"/>
                    <a:pt x="26416" y="190"/>
                    <a:pt x="27305" y="254"/>
                  </a:cubicBezTo>
                  <a:cubicBezTo>
                    <a:pt x="29845" y="508"/>
                    <a:pt x="32195" y="1016"/>
                    <a:pt x="34227" y="1651"/>
                  </a:cubicBezTo>
                  <a:cubicBezTo>
                    <a:pt x="36259" y="2349"/>
                    <a:pt x="38037" y="3175"/>
                    <a:pt x="39434" y="4254"/>
                  </a:cubicBezTo>
                  <a:cubicBezTo>
                    <a:pt x="40830" y="5334"/>
                    <a:pt x="41974" y="6604"/>
                    <a:pt x="42672" y="8065"/>
                  </a:cubicBezTo>
                  <a:cubicBezTo>
                    <a:pt x="43434" y="9525"/>
                    <a:pt x="43815" y="11176"/>
                    <a:pt x="43815" y="13144"/>
                  </a:cubicBezTo>
                  <a:cubicBezTo>
                    <a:pt x="43815" y="14732"/>
                    <a:pt x="43561" y="16192"/>
                    <a:pt x="42990" y="17526"/>
                  </a:cubicBezTo>
                  <a:cubicBezTo>
                    <a:pt x="42482" y="18859"/>
                    <a:pt x="41656" y="20002"/>
                    <a:pt x="40640" y="21019"/>
                  </a:cubicBezTo>
                  <a:cubicBezTo>
                    <a:pt x="39561" y="22034"/>
                    <a:pt x="38290" y="22923"/>
                    <a:pt x="36767" y="23685"/>
                  </a:cubicBezTo>
                  <a:cubicBezTo>
                    <a:pt x="35243" y="24447"/>
                    <a:pt x="33465" y="25083"/>
                    <a:pt x="31496" y="25527"/>
                  </a:cubicBezTo>
                  <a:cubicBezTo>
                    <a:pt x="32449" y="25844"/>
                    <a:pt x="33338" y="26289"/>
                    <a:pt x="34163" y="26797"/>
                  </a:cubicBezTo>
                  <a:cubicBezTo>
                    <a:pt x="34989" y="27305"/>
                    <a:pt x="35751" y="27876"/>
                    <a:pt x="36513" y="28575"/>
                  </a:cubicBezTo>
                  <a:cubicBezTo>
                    <a:pt x="37211" y="29273"/>
                    <a:pt x="37973" y="30099"/>
                    <a:pt x="38608" y="30988"/>
                  </a:cubicBezTo>
                  <a:cubicBezTo>
                    <a:pt x="39243" y="31877"/>
                    <a:pt x="39942" y="32893"/>
                    <a:pt x="40513" y="34036"/>
                  </a:cubicBezTo>
                  <a:lnTo>
                    <a:pt x="45847" y="43434"/>
                  </a:lnTo>
                  <a:cubicBezTo>
                    <a:pt x="46355" y="44387"/>
                    <a:pt x="46673" y="45085"/>
                    <a:pt x="46799" y="45466"/>
                  </a:cubicBezTo>
                  <a:cubicBezTo>
                    <a:pt x="46990" y="45910"/>
                    <a:pt x="47054" y="46228"/>
                    <a:pt x="47054" y="46482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g3dc6beee290_0_1146"/>
            <p:cNvSpPr/>
            <p:nvPr/>
          </p:nvSpPr>
          <p:spPr>
            <a:xfrm>
              <a:off x="2013655" y="428583"/>
              <a:ext cx="13017" cy="48196"/>
            </a:xfrm>
            <a:custGeom>
              <a:avLst/>
              <a:gdLst/>
              <a:ahLst/>
              <a:cxnLst/>
              <a:rect l="l" t="t" r="r" b="b"/>
              <a:pathLst>
                <a:path w="13017" h="48196" extrusionOk="0">
                  <a:moveTo>
                    <a:pt x="13018" y="46672"/>
                  </a:moveTo>
                  <a:cubicBezTo>
                    <a:pt x="13018" y="46672"/>
                    <a:pt x="12890" y="47117"/>
                    <a:pt x="12700" y="47308"/>
                  </a:cubicBezTo>
                  <a:cubicBezTo>
                    <a:pt x="12446" y="47498"/>
                    <a:pt x="12129" y="47689"/>
                    <a:pt x="11621" y="47752"/>
                  </a:cubicBezTo>
                  <a:cubicBezTo>
                    <a:pt x="11113" y="47879"/>
                    <a:pt x="10477" y="48006"/>
                    <a:pt x="9652" y="48070"/>
                  </a:cubicBezTo>
                  <a:cubicBezTo>
                    <a:pt x="8827" y="48133"/>
                    <a:pt x="7747" y="48197"/>
                    <a:pt x="6477" y="48197"/>
                  </a:cubicBezTo>
                  <a:cubicBezTo>
                    <a:pt x="5207" y="48197"/>
                    <a:pt x="4191" y="48197"/>
                    <a:pt x="3365" y="48070"/>
                  </a:cubicBezTo>
                  <a:cubicBezTo>
                    <a:pt x="2540" y="48006"/>
                    <a:pt x="1842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64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365" y="127"/>
                  </a:cubicBezTo>
                  <a:cubicBezTo>
                    <a:pt x="4191" y="64"/>
                    <a:pt x="5207" y="0"/>
                    <a:pt x="6477" y="0"/>
                  </a:cubicBezTo>
                  <a:cubicBezTo>
                    <a:pt x="7747" y="0"/>
                    <a:pt x="8827" y="0"/>
                    <a:pt x="9652" y="127"/>
                  </a:cubicBezTo>
                  <a:cubicBezTo>
                    <a:pt x="10477" y="191"/>
                    <a:pt x="11113" y="317"/>
                    <a:pt x="11621" y="444"/>
                  </a:cubicBezTo>
                  <a:cubicBezTo>
                    <a:pt x="12129" y="572"/>
                    <a:pt x="12446" y="699"/>
                    <a:pt x="12700" y="953"/>
                  </a:cubicBezTo>
                  <a:cubicBezTo>
                    <a:pt x="12890" y="1143"/>
                    <a:pt x="13018" y="1397"/>
                    <a:pt x="13018" y="1588"/>
                  </a:cubicBezTo>
                  <a:lnTo>
                    <a:pt x="13018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g3dc6beee290_0_1146"/>
            <p:cNvSpPr/>
            <p:nvPr/>
          </p:nvSpPr>
          <p:spPr>
            <a:xfrm>
              <a:off x="2045039" y="428710"/>
              <a:ext cx="58490" cy="48196"/>
            </a:xfrm>
            <a:custGeom>
              <a:avLst/>
              <a:gdLst/>
              <a:ahLst/>
              <a:cxnLst/>
              <a:rect l="l" t="t" r="r" b="b"/>
              <a:pathLst>
                <a:path w="58490" h="48196" extrusionOk="0">
                  <a:moveTo>
                    <a:pt x="28497" y="9271"/>
                  </a:moveTo>
                  <a:lnTo>
                    <a:pt x="28497" y="9271"/>
                  </a:lnTo>
                  <a:lnTo>
                    <a:pt x="19480" y="29591"/>
                  </a:lnTo>
                  <a:lnTo>
                    <a:pt x="37514" y="29591"/>
                  </a:lnTo>
                  <a:lnTo>
                    <a:pt x="28497" y="9271"/>
                  </a:lnTo>
                  <a:close/>
                  <a:moveTo>
                    <a:pt x="57707" y="44259"/>
                  </a:moveTo>
                  <a:cubicBezTo>
                    <a:pt x="58088" y="45148"/>
                    <a:pt x="58342" y="45847"/>
                    <a:pt x="58469" y="46355"/>
                  </a:cubicBezTo>
                  <a:cubicBezTo>
                    <a:pt x="58532" y="46863"/>
                    <a:pt x="58469" y="47244"/>
                    <a:pt x="58088" y="47562"/>
                  </a:cubicBezTo>
                  <a:cubicBezTo>
                    <a:pt x="57707" y="47816"/>
                    <a:pt x="57072" y="48006"/>
                    <a:pt x="56183" y="48006"/>
                  </a:cubicBezTo>
                  <a:cubicBezTo>
                    <a:pt x="55294" y="48070"/>
                    <a:pt x="54024" y="48133"/>
                    <a:pt x="52373" y="48133"/>
                  </a:cubicBezTo>
                  <a:cubicBezTo>
                    <a:pt x="50722" y="48133"/>
                    <a:pt x="49388" y="48133"/>
                    <a:pt x="48499" y="48070"/>
                  </a:cubicBezTo>
                  <a:cubicBezTo>
                    <a:pt x="47547" y="48070"/>
                    <a:pt x="46848" y="47942"/>
                    <a:pt x="46340" y="47879"/>
                  </a:cubicBezTo>
                  <a:cubicBezTo>
                    <a:pt x="45832" y="47752"/>
                    <a:pt x="45515" y="47625"/>
                    <a:pt x="45324" y="47434"/>
                  </a:cubicBezTo>
                  <a:cubicBezTo>
                    <a:pt x="45134" y="47244"/>
                    <a:pt x="44943" y="46990"/>
                    <a:pt x="44816" y="46673"/>
                  </a:cubicBezTo>
                  <a:lnTo>
                    <a:pt x="40562" y="37084"/>
                  </a:lnTo>
                  <a:lnTo>
                    <a:pt x="16686" y="37084"/>
                  </a:lnTo>
                  <a:lnTo>
                    <a:pt x="12685" y="46419"/>
                  </a:lnTo>
                  <a:cubicBezTo>
                    <a:pt x="12558" y="46736"/>
                    <a:pt x="12368" y="47054"/>
                    <a:pt x="12177" y="47308"/>
                  </a:cubicBezTo>
                  <a:cubicBezTo>
                    <a:pt x="11987" y="47562"/>
                    <a:pt x="11606" y="47752"/>
                    <a:pt x="11161" y="47879"/>
                  </a:cubicBezTo>
                  <a:cubicBezTo>
                    <a:pt x="10653" y="48006"/>
                    <a:pt x="10018" y="48133"/>
                    <a:pt x="9129" y="48133"/>
                  </a:cubicBezTo>
                  <a:cubicBezTo>
                    <a:pt x="8240" y="48133"/>
                    <a:pt x="7097" y="48197"/>
                    <a:pt x="5700" y="48197"/>
                  </a:cubicBezTo>
                  <a:cubicBezTo>
                    <a:pt x="4176" y="48197"/>
                    <a:pt x="3033" y="48197"/>
                    <a:pt x="2144" y="48070"/>
                  </a:cubicBezTo>
                  <a:cubicBezTo>
                    <a:pt x="1255" y="48006"/>
                    <a:pt x="684" y="47816"/>
                    <a:pt x="366" y="47498"/>
                  </a:cubicBezTo>
                  <a:cubicBezTo>
                    <a:pt x="49" y="47244"/>
                    <a:pt x="-78" y="46799"/>
                    <a:pt x="49" y="46291"/>
                  </a:cubicBezTo>
                  <a:cubicBezTo>
                    <a:pt x="112" y="45784"/>
                    <a:pt x="366" y="45085"/>
                    <a:pt x="747" y="44196"/>
                  </a:cubicBezTo>
                  <a:lnTo>
                    <a:pt x="20369" y="1842"/>
                  </a:lnTo>
                  <a:cubicBezTo>
                    <a:pt x="20559" y="1397"/>
                    <a:pt x="20750" y="1080"/>
                    <a:pt x="21004" y="826"/>
                  </a:cubicBezTo>
                  <a:cubicBezTo>
                    <a:pt x="21258" y="572"/>
                    <a:pt x="21702" y="317"/>
                    <a:pt x="22274" y="254"/>
                  </a:cubicBezTo>
                  <a:cubicBezTo>
                    <a:pt x="22845" y="127"/>
                    <a:pt x="23671" y="0"/>
                    <a:pt x="24687" y="0"/>
                  </a:cubicBezTo>
                  <a:cubicBezTo>
                    <a:pt x="25703" y="0"/>
                    <a:pt x="27036" y="0"/>
                    <a:pt x="28687" y="0"/>
                  </a:cubicBezTo>
                  <a:cubicBezTo>
                    <a:pt x="30656" y="0"/>
                    <a:pt x="32180" y="0"/>
                    <a:pt x="33323" y="0"/>
                  </a:cubicBezTo>
                  <a:cubicBezTo>
                    <a:pt x="34466" y="0"/>
                    <a:pt x="35355" y="127"/>
                    <a:pt x="35990" y="254"/>
                  </a:cubicBezTo>
                  <a:cubicBezTo>
                    <a:pt x="36625" y="381"/>
                    <a:pt x="37133" y="572"/>
                    <a:pt x="37387" y="889"/>
                  </a:cubicBezTo>
                  <a:cubicBezTo>
                    <a:pt x="37641" y="1143"/>
                    <a:pt x="37895" y="1524"/>
                    <a:pt x="38085" y="2032"/>
                  </a:cubicBezTo>
                  <a:lnTo>
                    <a:pt x="57770" y="4432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g3dc6beee290_0_1146"/>
            <p:cNvSpPr/>
            <p:nvPr/>
          </p:nvSpPr>
          <p:spPr>
            <a:xfrm>
              <a:off x="646055" y="510371"/>
              <a:ext cx="100202" cy="110236"/>
            </a:xfrm>
            <a:custGeom>
              <a:avLst/>
              <a:gdLst/>
              <a:ahLst/>
              <a:cxnLst/>
              <a:rect l="l" t="t" r="r" b="b"/>
              <a:pathLst>
                <a:path w="100202" h="110236" extrusionOk="0">
                  <a:moveTo>
                    <a:pt x="68898" y="34925"/>
                  </a:moveTo>
                  <a:lnTo>
                    <a:pt x="68898" y="34925"/>
                  </a:lnTo>
                  <a:cubicBezTo>
                    <a:pt x="68898" y="31052"/>
                    <a:pt x="68009" y="27877"/>
                    <a:pt x="66167" y="25400"/>
                  </a:cubicBezTo>
                  <a:cubicBezTo>
                    <a:pt x="64389" y="22924"/>
                    <a:pt x="62167" y="21082"/>
                    <a:pt x="59499" y="19876"/>
                  </a:cubicBezTo>
                  <a:cubicBezTo>
                    <a:pt x="56832" y="18669"/>
                    <a:pt x="54102" y="17971"/>
                    <a:pt x="51181" y="17653"/>
                  </a:cubicBezTo>
                  <a:cubicBezTo>
                    <a:pt x="48260" y="17336"/>
                    <a:pt x="45276" y="17209"/>
                    <a:pt x="42164" y="17209"/>
                  </a:cubicBezTo>
                  <a:lnTo>
                    <a:pt x="29528" y="17209"/>
                  </a:lnTo>
                  <a:lnTo>
                    <a:pt x="29528" y="54420"/>
                  </a:lnTo>
                  <a:lnTo>
                    <a:pt x="42863" y="54420"/>
                  </a:lnTo>
                  <a:cubicBezTo>
                    <a:pt x="47625" y="54420"/>
                    <a:pt x="51562" y="53912"/>
                    <a:pt x="54801" y="52959"/>
                  </a:cubicBezTo>
                  <a:cubicBezTo>
                    <a:pt x="57976" y="52007"/>
                    <a:pt x="60643" y="50673"/>
                    <a:pt x="62674" y="48959"/>
                  </a:cubicBezTo>
                  <a:cubicBezTo>
                    <a:pt x="64707" y="47244"/>
                    <a:pt x="66231" y="45149"/>
                    <a:pt x="67310" y="42736"/>
                  </a:cubicBezTo>
                  <a:cubicBezTo>
                    <a:pt x="68390" y="40323"/>
                    <a:pt x="68898" y="37719"/>
                    <a:pt x="68898" y="34862"/>
                  </a:cubicBezTo>
                  <a:moveTo>
                    <a:pt x="100013" y="33274"/>
                  </a:moveTo>
                  <a:cubicBezTo>
                    <a:pt x="100013" y="39434"/>
                    <a:pt x="98743" y="44895"/>
                    <a:pt x="96203" y="49657"/>
                  </a:cubicBezTo>
                  <a:cubicBezTo>
                    <a:pt x="93663" y="54420"/>
                    <a:pt x="89916" y="58420"/>
                    <a:pt x="85027" y="61659"/>
                  </a:cubicBezTo>
                  <a:cubicBezTo>
                    <a:pt x="80137" y="64897"/>
                    <a:pt x="74104" y="67374"/>
                    <a:pt x="66993" y="69088"/>
                  </a:cubicBezTo>
                  <a:cubicBezTo>
                    <a:pt x="59881" y="70803"/>
                    <a:pt x="51499" y="71628"/>
                    <a:pt x="41846" y="71628"/>
                  </a:cubicBezTo>
                  <a:lnTo>
                    <a:pt x="29654" y="71628"/>
                  </a:lnTo>
                  <a:lnTo>
                    <a:pt x="29654" y="106680"/>
                  </a:lnTo>
                  <a:cubicBezTo>
                    <a:pt x="29654" y="107252"/>
                    <a:pt x="29401" y="107760"/>
                    <a:pt x="28956" y="108204"/>
                  </a:cubicBezTo>
                  <a:cubicBezTo>
                    <a:pt x="28448" y="108649"/>
                    <a:pt x="27686" y="109030"/>
                    <a:pt x="26543" y="109284"/>
                  </a:cubicBezTo>
                  <a:cubicBezTo>
                    <a:pt x="25400" y="109538"/>
                    <a:pt x="23940" y="109792"/>
                    <a:pt x="22035" y="109982"/>
                  </a:cubicBezTo>
                  <a:cubicBezTo>
                    <a:pt x="20129" y="110173"/>
                    <a:pt x="17717" y="110236"/>
                    <a:pt x="14796" y="110236"/>
                  </a:cubicBezTo>
                  <a:cubicBezTo>
                    <a:pt x="11874" y="110236"/>
                    <a:pt x="9525" y="110173"/>
                    <a:pt x="7620" y="109982"/>
                  </a:cubicBezTo>
                  <a:cubicBezTo>
                    <a:pt x="5715" y="109792"/>
                    <a:pt x="4191" y="109601"/>
                    <a:pt x="3048" y="109284"/>
                  </a:cubicBezTo>
                  <a:cubicBezTo>
                    <a:pt x="1905" y="109030"/>
                    <a:pt x="1143" y="108649"/>
                    <a:pt x="635" y="108204"/>
                  </a:cubicBezTo>
                  <a:cubicBezTo>
                    <a:pt x="190" y="107760"/>
                    <a:pt x="0" y="107252"/>
                    <a:pt x="0" y="106680"/>
                  </a:cubicBezTo>
                  <a:lnTo>
                    <a:pt x="0" y="7938"/>
                  </a:lnTo>
                  <a:cubicBezTo>
                    <a:pt x="0" y="5271"/>
                    <a:pt x="889" y="3302"/>
                    <a:pt x="2794" y="1969"/>
                  </a:cubicBezTo>
                  <a:cubicBezTo>
                    <a:pt x="4635" y="635"/>
                    <a:pt x="7049" y="0"/>
                    <a:pt x="10096" y="0"/>
                  </a:cubicBezTo>
                  <a:lnTo>
                    <a:pt x="44577" y="0"/>
                  </a:lnTo>
                  <a:cubicBezTo>
                    <a:pt x="48070" y="0"/>
                    <a:pt x="51308" y="127"/>
                    <a:pt x="54483" y="318"/>
                  </a:cubicBezTo>
                  <a:cubicBezTo>
                    <a:pt x="57595" y="508"/>
                    <a:pt x="61341" y="889"/>
                    <a:pt x="65723" y="1588"/>
                  </a:cubicBezTo>
                  <a:cubicBezTo>
                    <a:pt x="70104" y="2223"/>
                    <a:pt x="74549" y="3429"/>
                    <a:pt x="78994" y="5207"/>
                  </a:cubicBezTo>
                  <a:cubicBezTo>
                    <a:pt x="83503" y="6985"/>
                    <a:pt x="87313" y="9208"/>
                    <a:pt x="90488" y="11875"/>
                  </a:cubicBezTo>
                  <a:cubicBezTo>
                    <a:pt x="93663" y="14542"/>
                    <a:pt x="96076" y="17717"/>
                    <a:pt x="97727" y="21273"/>
                  </a:cubicBezTo>
                  <a:cubicBezTo>
                    <a:pt x="99378" y="24892"/>
                    <a:pt x="100203" y="28893"/>
                    <a:pt x="100203" y="334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g3dc6beee290_0_1146"/>
            <p:cNvSpPr/>
            <p:nvPr/>
          </p:nvSpPr>
          <p:spPr>
            <a:xfrm>
              <a:off x="733180" y="509673"/>
              <a:ext cx="134639" cy="110807"/>
            </a:xfrm>
            <a:custGeom>
              <a:avLst/>
              <a:gdLst/>
              <a:ahLst/>
              <a:cxnLst/>
              <a:rect l="l" t="t" r="r" b="b"/>
              <a:pathLst>
                <a:path w="134639" h="110807" extrusionOk="0">
                  <a:moveTo>
                    <a:pt x="65720" y="21590"/>
                  </a:moveTo>
                  <a:lnTo>
                    <a:pt x="65593" y="21590"/>
                  </a:lnTo>
                  <a:lnTo>
                    <a:pt x="44892" y="68199"/>
                  </a:lnTo>
                  <a:lnTo>
                    <a:pt x="86357" y="68199"/>
                  </a:lnTo>
                  <a:lnTo>
                    <a:pt x="65656" y="21590"/>
                  </a:lnTo>
                  <a:close/>
                  <a:moveTo>
                    <a:pt x="132839" y="102045"/>
                  </a:moveTo>
                  <a:cubicBezTo>
                    <a:pt x="133728" y="104077"/>
                    <a:pt x="134300" y="105664"/>
                    <a:pt x="134554" y="106870"/>
                  </a:cubicBezTo>
                  <a:cubicBezTo>
                    <a:pt x="134808" y="108077"/>
                    <a:pt x="134490" y="108966"/>
                    <a:pt x="133665" y="109538"/>
                  </a:cubicBezTo>
                  <a:cubicBezTo>
                    <a:pt x="132839" y="110109"/>
                    <a:pt x="131379" y="110490"/>
                    <a:pt x="129283" y="110617"/>
                  </a:cubicBezTo>
                  <a:cubicBezTo>
                    <a:pt x="127188" y="110744"/>
                    <a:pt x="124267" y="110807"/>
                    <a:pt x="120584" y="110807"/>
                  </a:cubicBezTo>
                  <a:cubicBezTo>
                    <a:pt x="116901" y="110807"/>
                    <a:pt x="113726" y="110807"/>
                    <a:pt x="111630" y="110681"/>
                  </a:cubicBezTo>
                  <a:cubicBezTo>
                    <a:pt x="109471" y="110617"/>
                    <a:pt x="107820" y="110427"/>
                    <a:pt x="106677" y="110172"/>
                  </a:cubicBezTo>
                  <a:cubicBezTo>
                    <a:pt x="105534" y="109918"/>
                    <a:pt x="104772" y="109538"/>
                    <a:pt x="104328" y="109093"/>
                  </a:cubicBezTo>
                  <a:cubicBezTo>
                    <a:pt x="103883" y="108648"/>
                    <a:pt x="103502" y="108077"/>
                    <a:pt x="103185" y="107315"/>
                  </a:cubicBezTo>
                  <a:lnTo>
                    <a:pt x="93342" y="85281"/>
                  </a:lnTo>
                  <a:lnTo>
                    <a:pt x="38415" y="85281"/>
                  </a:lnTo>
                  <a:lnTo>
                    <a:pt x="29144" y="106743"/>
                  </a:lnTo>
                  <a:cubicBezTo>
                    <a:pt x="28826" y="107506"/>
                    <a:pt x="28445" y="108204"/>
                    <a:pt x="27937" y="108712"/>
                  </a:cubicBezTo>
                  <a:cubicBezTo>
                    <a:pt x="27429" y="109220"/>
                    <a:pt x="26667" y="109664"/>
                    <a:pt x="25588" y="109982"/>
                  </a:cubicBezTo>
                  <a:cubicBezTo>
                    <a:pt x="24508" y="110299"/>
                    <a:pt x="22984" y="110490"/>
                    <a:pt x="20952" y="110617"/>
                  </a:cubicBezTo>
                  <a:cubicBezTo>
                    <a:pt x="18920" y="110744"/>
                    <a:pt x="16317" y="110807"/>
                    <a:pt x="13078" y="110807"/>
                  </a:cubicBezTo>
                  <a:cubicBezTo>
                    <a:pt x="9649" y="110807"/>
                    <a:pt x="6919" y="110744"/>
                    <a:pt x="4950" y="110553"/>
                  </a:cubicBezTo>
                  <a:cubicBezTo>
                    <a:pt x="2982" y="110363"/>
                    <a:pt x="1648" y="109982"/>
                    <a:pt x="886" y="109347"/>
                  </a:cubicBezTo>
                  <a:cubicBezTo>
                    <a:pt x="124" y="108712"/>
                    <a:pt x="-130" y="107759"/>
                    <a:pt x="61" y="106553"/>
                  </a:cubicBezTo>
                  <a:cubicBezTo>
                    <a:pt x="315" y="105410"/>
                    <a:pt x="886" y="103822"/>
                    <a:pt x="1775" y="101790"/>
                  </a:cubicBezTo>
                  <a:lnTo>
                    <a:pt x="46860" y="4381"/>
                  </a:lnTo>
                  <a:cubicBezTo>
                    <a:pt x="47305" y="3429"/>
                    <a:pt x="47813" y="2667"/>
                    <a:pt x="48448" y="2032"/>
                  </a:cubicBezTo>
                  <a:cubicBezTo>
                    <a:pt x="49083" y="1460"/>
                    <a:pt x="50035" y="1016"/>
                    <a:pt x="51305" y="698"/>
                  </a:cubicBezTo>
                  <a:cubicBezTo>
                    <a:pt x="52639" y="381"/>
                    <a:pt x="54480" y="190"/>
                    <a:pt x="56766" y="127"/>
                  </a:cubicBezTo>
                  <a:cubicBezTo>
                    <a:pt x="59116" y="63"/>
                    <a:pt x="62164" y="0"/>
                    <a:pt x="66037" y="0"/>
                  </a:cubicBezTo>
                  <a:cubicBezTo>
                    <a:pt x="70482" y="0"/>
                    <a:pt x="74038" y="0"/>
                    <a:pt x="76642" y="127"/>
                  </a:cubicBezTo>
                  <a:cubicBezTo>
                    <a:pt x="79245" y="190"/>
                    <a:pt x="81341" y="444"/>
                    <a:pt x="82801" y="698"/>
                  </a:cubicBezTo>
                  <a:cubicBezTo>
                    <a:pt x="84262" y="1016"/>
                    <a:pt x="85341" y="1460"/>
                    <a:pt x="85976" y="2095"/>
                  </a:cubicBezTo>
                  <a:cubicBezTo>
                    <a:pt x="86611" y="2731"/>
                    <a:pt x="87183" y="3556"/>
                    <a:pt x="87627" y="4635"/>
                  </a:cubicBezTo>
                  <a:lnTo>
                    <a:pt x="132839" y="10191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g3dc6beee290_0_1146"/>
            <p:cNvSpPr/>
            <p:nvPr/>
          </p:nvSpPr>
          <p:spPr>
            <a:xfrm>
              <a:off x="870401" y="508402"/>
              <a:ext cx="95567" cy="113601"/>
            </a:xfrm>
            <a:custGeom>
              <a:avLst/>
              <a:gdLst/>
              <a:ahLst/>
              <a:cxnLst/>
              <a:rect l="l" t="t" r="r" b="b"/>
              <a:pathLst>
                <a:path w="95567" h="113601" extrusionOk="0">
                  <a:moveTo>
                    <a:pt x="95568" y="78740"/>
                  </a:moveTo>
                  <a:cubicBezTo>
                    <a:pt x="95568" y="84518"/>
                    <a:pt x="94107" y="89535"/>
                    <a:pt x="91249" y="93917"/>
                  </a:cubicBezTo>
                  <a:cubicBezTo>
                    <a:pt x="88392" y="98298"/>
                    <a:pt x="84518" y="101918"/>
                    <a:pt x="79629" y="104839"/>
                  </a:cubicBezTo>
                  <a:cubicBezTo>
                    <a:pt x="74740" y="107760"/>
                    <a:pt x="69024" y="109918"/>
                    <a:pt x="62421" y="111379"/>
                  </a:cubicBezTo>
                  <a:cubicBezTo>
                    <a:pt x="55880" y="112840"/>
                    <a:pt x="48832" y="113602"/>
                    <a:pt x="41402" y="113602"/>
                  </a:cubicBezTo>
                  <a:cubicBezTo>
                    <a:pt x="36322" y="113602"/>
                    <a:pt x="31687" y="113284"/>
                    <a:pt x="27305" y="112649"/>
                  </a:cubicBezTo>
                  <a:cubicBezTo>
                    <a:pt x="22987" y="112014"/>
                    <a:pt x="19177" y="111252"/>
                    <a:pt x="15812" y="110427"/>
                  </a:cubicBezTo>
                  <a:cubicBezTo>
                    <a:pt x="12510" y="109538"/>
                    <a:pt x="9715" y="108649"/>
                    <a:pt x="7493" y="107696"/>
                  </a:cubicBezTo>
                  <a:cubicBezTo>
                    <a:pt x="5271" y="106743"/>
                    <a:pt x="3683" y="105918"/>
                    <a:pt x="2731" y="105156"/>
                  </a:cubicBezTo>
                  <a:cubicBezTo>
                    <a:pt x="1715" y="104394"/>
                    <a:pt x="1016" y="103378"/>
                    <a:pt x="635" y="101981"/>
                  </a:cubicBezTo>
                  <a:cubicBezTo>
                    <a:pt x="190" y="100584"/>
                    <a:pt x="0" y="98615"/>
                    <a:pt x="0" y="96012"/>
                  </a:cubicBezTo>
                  <a:cubicBezTo>
                    <a:pt x="0" y="94234"/>
                    <a:pt x="63" y="92774"/>
                    <a:pt x="254" y="91631"/>
                  </a:cubicBezTo>
                  <a:cubicBezTo>
                    <a:pt x="381" y="90424"/>
                    <a:pt x="635" y="89472"/>
                    <a:pt x="1016" y="88773"/>
                  </a:cubicBezTo>
                  <a:cubicBezTo>
                    <a:pt x="1334" y="88011"/>
                    <a:pt x="1778" y="87503"/>
                    <a:pt x="2349" y="87186"/>
                  </a:cubicBezTo>
                  <a:cubicBezTo>
                    <a:pt x="2921" y="86868"/>
                    <a:pt x="3556" y="86741"/>
                    <a:pt x="4318" y="86741"/>
                  </a:cubicBezTo>
                  <a:cubicBezTo>
                    <a:pt x="5334" y="86741"/>
                    <a:pt x="6858" y="87186"/>
                    <a:pt x="8763" y="88138"/>
                  </a:cubicBezTo>
                  <a:cubicBezTo>
                    <a:pt x="10668" y="89027"/>
                    <a:pt x="13145" y="90107"/>
                    <a:pt x="16193" y="91186"/>
                  </a:cubicBezTo>
                  <a:cubicBezTo>
                    <a:pt x="19177" y="92329"/>
                    <a:pt x="22796" y="93345"/>
                    <a:pt x="26988" y="94297"/>
                  </a:cubicBezTo>
                  <a:cubicBezTo>
                    <a:pt x="31179" y="95250"/>
                    <a:pt x="36004" y="95695"/>
                    <a:pt x="41529" y="95695"/>
                  </a:cubicBezTo>
                  <a:cubicBezTo>
                    <a:pt x="45149" y="95695"/>
                    <a:pt x="48387" y="95377"/>
                    <a:pt x="51245" y="94679"/>
                  </a:cubicBezTo>
                  <a:cubicBezTo>
                    <a:pt x="54102" y="94043"/>
                    <a:pt x="56515" y="93091"/>
                    <a:pt x="58547" y="91948"/>
                  </a:cubicBezTo>
                  <a:cubicBezTo>
                    <a:pt x="60515" y="90742"/>
                    <a:pt x="62040" y="89281"/>
                    <a:pt x="63119" y="87567"/>
                  </a:cubicBezTo>
                  <a:cubicBezTo>
                    <a:pt x="64135" y="85789"/>
                    <a:pt x="64707" y="83883"/>
                    <a:pt x="64707" y="81725"/>
                  </a:cubicBezTo>
                  <a:cubicBezTo>
                    <a:pt x="64707" y="79248"/>
                    <a:pt x="63818" y="77089"/>
                    <a:pt x="61976" y="75311"/>
                  </a:cubicBezTo>
                  <a:cubicBezTo>
                    <a:pt x="60135" y="73533"/>
                    <a:pt x="57785" y="71946"/>
                    <a:pt x="54927" y="70549"/>
                  </a:cubicBezTo>
                  <a:cubicBezTo>
                    <a:pt x="52007" y="69152"/>
                    <a:pt x="48704" y="67882"/>
                    <a:pt x="45021" y="66675"/>
                  </a:cubicBezTo>
                  <a:cubicBezTo>
                    <a:pt x="41338" y="65468"/>
                    <a:pt x="37529" y="64199"/>
                    <a:pt x="33591" y="62801"/>
                  </a:cubicBezTo>
                  <a:cubicBezTo>
                    <a:pt x="29654" y="61404"/>
                    <a:pt x="25845" y="59881"/>
                    <a:pt x="22162" y="58166"/>
                  </a:cubicBezTo>
                  <a:cubicBezTo>
                    <a:pt x="18479" y="56451"/>
                    <a:pt x="15176" y="54356"/>
                    <a:pt x="12256" y="51943"/>
                  </a:cubicBezTo>
                  <a:cubicBezTo>
                    <a:pt x="9335" y="49530"/>
                    <a:pt x="6985" y="46672"/>
                    <a:pt x="5207" y="43434"/>
                  </a:cubicBezTo>
                  <a:cubicBezTo>
                    <a:pt x="3365" y="40132"/>
                    <a:pt x="2476" y="36258"/>
                    <a:pt x="2476" y="31686"/>
                  </a:cubicBezTo>
                  <a:cubicBezTo>
                    <a:pt x="2476" y="26416"/>
                    <a:pt x="3746" y="21781"/>
                    <a:pt x="6350" y="17780"/>
                  </a:cubicBezTo>
                  <a:cubicBezTo>
                    <a:pt x="8954" y="13779"/>
                    <a:pt x="12446" y="10478"/>
                    <a:pt x="16891" y="7874"/>
                  </a:cubicBezTo>
                  <a:cubicBezTo>
                    <a:pt x="21273" y="5207"/>
                    <a:pt x="26479" y="3302"/>
                    <a:pt x="32512" y="1968"/>
                  </a:cubicBezTo>
                  <a:cubicBezTo>
                    <a:pt x="38481" y="635"/>
                    <a:pt x="44831" y="0"/>
                    <a:pt x="51562" y="0"/>
                  </a:cubicBezTo>
                  <a:cubicBezTo>
                    <a:pt x="55054" y="0"/>
                    <a:pt x="58484" y="190"/>
                    <a:pt x="61976" y="572"/>
                  </a:cubicBezTo>
                  <a:cubicBezTo>
                    <a:pt x="65468" y="953"/>
                    <a:pt x="68707" y="1524"/>
                    <a:pt x="71691" y="2222"/>
                  </a:cubicBezTo>
                  <a:cubicBezTo>
                    <a:pt x="74676" y="2921"/>
                    <a:pt x="77407" y="3683"/>
                    <a:pt x="79756" y="4508"/>
                  </a:cubicBezTo>
                  <a:cubicBezTo>
                    <a:pt x="82106" y="5334"/>
                    <a:pt x="83629" y="6033"/>
                    <a:pt x="84391" y="6604"/>
                  </a:cubicBezTo>
                  <a:cubicBezTo>
                    <a:pt x="85154" y="7176"/>
                    <a:pt x="85662" y="7620"/>
                    <a:pt x="85915" y="8065"/>
                  </a:cubicBezTo>
                  <a:cubicBezTo>
                    <a:pt x="86170" y="8446"/>
                    <a:pt x="86424" y="8954"/>
                    <a:pt x="86614" y="9652"/>
                  </a:cubicBezTo>
                  <a:cubicBezTo>
                    <a:pt x="86804" y="10287"/>
                    <a:pt x="86932" y="11113"/>
                    <a:pt x="86995" y="12129"/>
                  </a:cubicBezTo>
                  <a:cubicBezTo>
                    <a:pt x="87059" y="13144"/>
                    <a:pt x="87059" y="14351"/>
                    <a:pt x="87059" y="15811"/>
                  </a:cubicBezTo>
                  <a:cubicBezTo>
                    <a:pt x="87059" y="17463"/>
                    <a:pt x="87059" y="18860"/>
                    <a:pt x="86932" y="20003"/>
                  </a:cubicBezTo>
                  <a:cubicBezTo>
                    <a:pt x="86804" y="21146"/>
                    <a:pt x="86614" y="22035"/>
                    <a:pt x="86360" y="22797"/>
                  </a:cubicBezTo>
                  <a:cubicBezTo>
                    <a:pt x="86106" y="23495"/>
                    <a:pt x="85725" y="24067"/>
                    <a:pt x="85217" y="24447"/>
                  </a:cubicBezTo>
                  <a:cubicBezTo>
                    <a:pt x="84709" y="24765"/>
                    <a:pt x="84074" y="24956"/>
                    <a:pt x="83249" y="24956"/>
                  </a:cubicBezTo>
                  <a:cubicBezTo>
                    <a:pt x="82423" y="24956"/>
                    <a:pt x="81090" y="24575"/>
                    <a:pt x="79248" y="23749"/>
                  </a:cubicBezTo>
                  <a:cubicBezTo>
                    <a:pt x="77470" y="22987"/>
                    <a:pt x="75248" y="22098"/>
                    <a:pt x="72581" y="21146"/>
                  </a:cubicBezTo>
                  <a:cubicBezTo>
                    <a:pt x="69913" y="20193"/>
                    <a:pt x="66865" y="19368"/>
                    <a:pt x="63437" y="18606"/>
                  </a:cubicBezTo>
                  <a:cubicBezTo>
                    <a:pt x="60007" y="17843"/>
                    <a:pt x="56198" y="17463"/>
                    <a:pt x="52007" y="17463"/>
                  </a:cubicBezTo>
                  <a:cubicBezTo>
                    <a:pt x="48768" y="17463"/>
                    <a:pt x="45910" y="17717"/>
                    <a:pt x="43498" y="18351"/>
                  </a:cubicBezTo>
                  <a:cubicBezTo>
                    <a:pt x="41085" y="18923"/>
                    <a:pt x="39052" y="19749"/>
                    <a:pt x="37465" y="20828"/>
                  </a:cubicBezTo>
                  <a:cubicBezTo>
                    <a:pt x="35814" y="21844"/>
                    <a:pt x="34671" y="23114"/>
                    <a:pt x="33846" y="24575"/>
                  </a:cubicBezTo>
                  <a:cubicBezTo>
                    <a:pt x="33020" y="26035"/>
                    <a:pt x="32639" y="27622"/>
                    <a:pt x="32639" y="29274"/>
                  </a:cubicBezTo>
                  <a:cubicBezTo>
                    <a:pt x="32639" y="31686"/>
                    <a:pt x="33528" y="33846"/>
                    <a:pt x="35306" y="35624"/>
                  </a:cubicBezTo>
                  <a:cubicBezTo>
                    <a:pt x="37084" y="37401"/>
                    <a:pt x="39434" y="38989"/>
                    <a:pt x="42418" y="40386"/>
                  </a:cubicBezTo>
                  <a:cubicBezTo>
                    <a:pt x="45402" y="41783"/>
                    <a:pt x="48768" y="43053"/>
                    <a:pt x="52515" y="44260"/>
                  </a:cubicBezTo>
                  <a:cubicBezTo>
                    <a:pt x="56324" y="45466"/>
                    <a:pt x="60135" y="46736"/>
                    <a:pt x="64071" y="48133"/>
                  </a:cubicBezTo>
                  <a:cubicBezTo>
                    <a:pt x="67945" y="49467"/>
                    <a:pt x="71818" y="51054"/>
                    <a:pt x="75565" y="52768"/>
                  </a:cubicBezTo>
                  <a:cubicBezTo>
                    <a:pt x="79312" y="54483"/>
                    <a:pt x="82677" y="56515"/>
                    <a:pt x="85598" y="58928"/>
                  </a:cubicBezTo>
                  <a:cubicBezTo>
                    <a:pt x="88519" y="61341"/>
                    <a:pt x="90932" y="64199"/>
                    <a:pt x="92710" y="67437"/>
                  </a:cubicBezTo>
                  <a:cubicBezTo>
                    <a:pt x="94488" y="70676"/>
                    <a:pt x="95440" y="74486"/>
                    <a:pt x="95440" y="7893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g3dc6beee290_0_1146"/>
            <p:cNvSpPr/>
            <p:nvPr/>
          </p:nvSpPr>
          <p:spPr>
            <a:xfrm>
              <a:off x="974541" y="508656"/>
              <a:ext cx="108140" cy="113220"/>
            </a:xfrm>
            <a:custGeom>
              <a:avLst/>
              <a:gdLst/>
              <a:ahLst/>
              <a:cxnLst/>
              <a:rect l="l" t="t" r="r" b="b"/>
              <a:pathLst>
                <a:path w="108140" h="113220" extrusionOk="0">
                  <a:moveTo>
                    <a:pt x="108141" y="94806"/>
                  </a:moveTo>
                  <a:cubicBezTo>
                    <a:pt x="108141" y="96203"/>
                    <a:pt x="108141" y="97409"/>
                    <a:pt x="107950" y="98425"/>
                  </a:cubicBezTo>
                  <a:cubicBezTo>
                    <a:pt x="107823" y="99441"/>
                    <a:pt x="107696" y="100267"/>
                    <a:pt x="107442" y="100965"/>
                  </a:cubicBezTo>
                  <a:cubicBezTo>
                    <a:pt x="107188" y="101664"/>
                    <a:pt x="106934" y="102299"/>
                    <a:pt x="106553" y="102807"/>
                  </a:cubicBezTo>
                  <a:cubicBezTo>
                    <a:pt x="106172" y="103314"/>
                    <a:pt x="105601" y="103886"/>
                    <a:pt x="104775" y="104521"/>
                  </a:cubicBezTo>
                  <a:cubicBezTo>
                    <a:pt x="103950" y="105156"/>
                    <a:pt x="102362" y="105982"/>
                    <a:pt x="99949" y="106997"/>
                  </a:cubicBezTo>
                  <a:cubicBezTo>
                    <a:pt x="97600" y="108014"/>
                    <a:pt x="94679" y="109029"/>
                    <a:pt x="91250" y="109918"/>
                  </a:cubicBezTo>
                  <a:cubicBezTo>
                    <a:pt x="87821" y="110871"/>
                    <a:pt x="83884" y="111633"/>
                    <a:pt x="79502" y="112268"/>
                  </a:cubicBezTo>
                  <a:cubicBezTo>
                    <a:pt x="75121" y="112903"/>
                    <a:pt x="70358" y="113221"/>
                    <a:pt x="65215" y="113221"/>
                  </a:cubicBezTo>
                  <a:cubicBezTo>
                    <a:pt x="55182" y="113221"/>
                    <a:pt x="46165" y="112078"/>
                    <a:pt x="38100" y="109728"/>
                  </a:cubicBezTo>
                  <a:cubicBezTo>
                    <a:pt x="30036" y="107442"/>
                    <a:pt x="23178" y="103950"/>
                    <a:pt x="17526" y="99378"/>
                  </a:cubicBezTo>
                  <a:cubicBezTo>
                    <a:pt x="11875" y="94742"/>
                    <a:pt x="7557" y="89027"/>
                    <a:pt x="4509" y="82106"/>
                  </a:cubicBezTo>
                  <a:cubicBezTo>
                    <a:pt x="1524" y="75184"/>
                    <a:pt x="0" y="67183"/>
                    <a:pt x="0" y="58039"/>
                  </a:cubicBezTo>
                  <a:cubicBezTo>
                    <a:pt x="0" y="48895"/>
                    <a:pt x="1651" y="40386"/>
                    <a:pt x="4953" y="33211"/>
                  </a:cubicBezTo>
                  <a:cubicBezTo>
                    <a:pt x="8255" y="25972"/>
                    <a:pt x="12891" y="19875"/>
                    <a:pt x="18860" y="14986"/>
                  </a:cubicBezTo>
                  <a:cubicBezTo>
                    <a:pt x="24829" y="10033"/>
                    <a:pt x="31941" y="6350"/>
                    <a:pt x="40259" y="3810"/>
                  </a:cubicBezTo>
                  <a:cubicBezTo>
                    <a:pt x="48578" y="1270"/>
                    <a:pt x="57785" y="0"/>
                    <a:pt x="67755" y="0"/>
                  </a:cubicBezTo>
                  <a:cubicBezTo>
                    <a:pt x="71819" y="0"/>
                    <a:pt x="75756" y="254"/>
                    <a:pt x="79502" y="762"/>
                  </a:cubicBezTo>
                  <a:cubicBezTo>
                    <a:pt x="83249" y="1270"/>
                    <a:pt x="86741" y="1905"/>
                    <a:pt x="89916" y="2731"/>
                  </a:cubicBezTo>
                  <a:cubicBezTo>
                    <a:pt x="93091" y="3556"/>
                    <a:pt x="96012" y="4508"/>
                    <a:pt x="98552" y="5588"/>
                  </a:cubicBezTo>
                  <a:cubicBezTo>
                    <a:pt x="101092" y="6668"/>
                    <a:pt x="102934" y="7620"/>
                    <a:pt x="103950" y="8382"/>
                  </a:cubicBezTo>
                  <a:cubicBezTo>
                    <a:pt x="104966" y="9144"/>
                    <a:pt x="105664" y="9779"/>
                    <a:pt x="106045" y="10287"/>
                  </a:cubicBezTo>
                  <a:cubicBezTo>
                    <a:pt x="106426" y="10795"/>
                    <a:pt x="106744" y="11493"/>
                    <a:pt x="106998" y="12256"/>
                  </a:cubicBezTo>
                  <a:cubicBezTo>
                    <a:pt x="107188" y="13018"/>
                    <a:pt x="107379" y="13970"/>
                    <a:pt x="107506" y="15050"/>
                  </a:cubicBezTo>
                  <a:cubicBezTo>
                    <a:pt x="107633" y="16129"/>
                    <a:pt x="107696" y="17463"/>
                    <a:pt x="107696" y="19050"/>
                  </a:cubicBezTo>
                  <a:cubicBezTo>
                    <a:pt x="107696" y="20764"/>
                    <a:pt x="107633" y="22161"/>
                    <a:pt x="107442" y="23368"/>
                  </a:cubicBezTo>
                  <a:cubicBezTo>
                    <a:pt x="107252" y="24575"/>
                    <a:pt x="106998" y="25527"/>
                    <a:pt x="106617" y="26225"/>
                  </a:cubicBezTo>
                  <a:cubicBezTo>
                    <a:pt x="106236" y="26988"/>
                    <a:pt x="105791" y="27496"/>
                    <a:pt x="105283" y="27876"/>
                  </a:cubicBezTo>
                  <a:cubicBezTo>
                    <a:pt x="104775" y="28194"/>
                    <a:pt x="104140" y="28385"/>
                    <a:pt x="103442" y="28385"/>
                  </a:cubicBezTo>
                  <a:cubicBezTo>
                    <a:pt x="102299" y="28385"/>
                    <a:pt x="100902" y="27876"/>
                    <a:pt x="99124" y="26924"/>
                  </a:cubicBezTo>
                  <a:cubicBezTo>
                    <a:pt x="97409" y="25908"/>
                    <a:pt x="95187" y="24829"/>
                    <a:pt x="92393" y="23622"/>
                  </a:cubicBezTo>
                  <a:cubicBezTo>
                    <a:pt x="89662" y="22415"/>
                    <a:pt x="86360" y="21272"/>
                    <a:pt x="82550" y="20320"/>
                  </a:cubicBezTo>
                  <a:cubicBezTo>
                    <a:pt x="78740" y="19304"/>
                    <a:pt x="74232" y="18860"/>
                    <a:pt x="68961" y="18860"/>
                  </a:cubicBezTo>
                  <a:cubicBezTo>
                    <a:pt x="63183" y="18860"/>
                    <a:pt x="57976" y="19749"/>
                    <a:pt x="53404" y="21526"/>
                  </a:cubicBezTo>
                  <a:cubicBezTo>
                    <a:pt x="48832" y="23304"/>
                    <a:pt x="44958" y="25844"/>
                    <a:pt x="41783" y="29147"/>
                  </a:cubicBezTo>
                  <a:cubicBezTo>
                    <a:pt x="38545" y="32449"/>
                    <a:pt x="36132" y="36449"/>
                    <a:pt x="34481" y="41148"/>
                  </a:cubicBezTo>
                  <a:cubicBezTo>
                    <a:pt x="32830" y="45847"/>
                    <a:pt x="32004" y="51118"/>
                    <a:pt x="32004" y="57023"/>
                  </a:cubicBezTo>
                  <a:cubicBezTo>
                    <a:pt x="32004" y="63436"/>
                    <a:pt x="32893" y="69088"/>
                    <a:pt x="34671" y="73787"/>
                  </a:cubicBezTo>
                  <a:cubicBezTo>
                    <a:pt x="36449" y="78550"/>
                    <a:pt x="38989" y="82423"/>
                    <a:pt x="42228" y="85471"/>
                  </a:cubicBezTo>
                  <a:cubicBezTo>
                    <a:pt x="45530" y="88519"/>
                    <a:pt x="49467" y="90805"/>
                    <a:pt x="54102" y="92329"/>
                  </a:cubicBezTo>
                  <a:cubicBezTo>
                    <a:pt x="58738" y="93853"/>
                    <a:pt x="63945" y="94552"/>
                    <a:pt x="69787" y="94552"/>
                  </a:cubicBezTo>
                  <a:cubicBezTo>
                    <a:pt x="75057" y="94552"/>
                    <a:pt x="79629" y="94107"/>
                    <a:pt x="83439" y="93154"/>
                  </a:cubicBezTo>
                  <a:cubicBezTo>
                    <a:pt x="87313" y="92265"/>
                    <a:pt x="90551" y="91186"/>
                    <a:pt x="93345" y="90043"/>
                  </a:cubicBezTo>
                  <a:cubicBezTo>
                    <a:pt x="96076" y="88900"/>
                    <a:pt x="98362" y="87884"/>
                    <a:pt x="100140" y="86995"/>
                  </a:cubicBezTo>
                  <a:cubicBezTo>
                    <a:pt x="101918" y="86106"/>
                    <a:pt x="103315" y="85661"/>
                    <a:pt x="104267" y="85661"/>
                  </a:cubicBezTo>
                  <a:cubicBezTo>
                    <a:pt x="105029" y="85661"/>
                    <a:pt x="105601" y="85789"/>
                    <a:pt x="106045" y="85979"/>
                  </a:cubicBezTo>
                  <a:cubicBezTo>
                    <a:pt x="106490" y="86233"/>
                    <a:pt x="106871" y="86678"/>
                    <a:pt x="107188" y="87313"/>
                  </a:cubicBezTo>
                  <a:cubicBezTo>
                    <a:pt x="107506" y="88011"/>
                    <a:pt x="107696" y="88964"/>
                    <a:pt x="107887" y="90107"/>
                  </a:cubicBezTo>
                  <a:cubicBezTo>
                    <a:pt x="108014" y="91313"/>
                    <a:pt x="108141" y="92964"/>
                    <a:pt x="108141" y="9499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g3dc6beee290_0_1146"/>
            <p:cNvSpPr/>
            <p:nvPr/>
          </p:nvSpPr>
          <p:spPr>
            <a:xfrm>
              <a:off x="1096842" y="509800"/>
              <a:ext cx="119570" cy="112204"/>
            </a:xfrm>
            <a:custGeom>
              <a:avLst/>
              <a:gdLst/>
              <a:ahLst/>
              <a:cxnLst/>
              <a:rect l="l" t="t" r="r" b="b"/>
              <a:pathLst>
                <a:path w="119570" h="112204" extrusionOk="0">
                  <a:moveTo>
                    <a:pt x="119380" y="69406"/>
                  </a:moveTo>
                  <a:cubicBezTo>
                    <a:pt x="119380" y="76136"/>
                    <a:pt x="118047" y="82169"/>
                    <a:pt x="115443" y="87503"/>
                  </a:cubicBezTo>
                  <a:cubicBezTo>
                    <a:pt x="112776" y="92837"/>
                    <a:pt x="108903" y="97346"/>
                    <a:pt x="103822" y="100965"/>
                  </a:cubicBezTo>
                  <a:cubicBezTo>
                    <a:pt x="98679" y="104648"/>
                    <a:pt x="92329" y="107442"/>
                    <a:pt x="84836" y="109347"/>
                  </a:cubicBezTo>
                  <a:cubicBezTo>
                    <a:pt x="77279" y="111252"/>
                    <a:pt x="68643" y="112204"/>
                    <a:pt x="58865" y="112204"/>
                  </a:cubicBezTo>
                  <a:cubicBezTo>
                    <a:pt x="49657" y="112204"/>
                    <a:pt x="41402" y="111315"/>
                    <a:pt x="34099" y="109601"/>
                  </a:cubicBezTo>
                  <a:cubicBezTo>
                    <a:pt x="26797" y="107886"/>
                    <a:pt x="20638" y="105220"/>
                    <a:pt x="15557" y="101727"/>
                  </a:cubicBezTo>
                  <a:cubicBezTo>
                    <a:pt x="10541" y="98235"/>
                    <a:pt x="6668" y="93853"/>
                    <a:pt x="4000" y="88646"/>
                  </a:cubicBezTo>
                  <a:cubicBezTo>
                    <a:pt x="1333" y="83439"/>
                    <a:pt x="0" y="77279"/>
                    <a:pt x="0" y="70295"/>
                  </a:cubicBezTo>
                  <a:lnTo>
                    <a:pt x="0" y="3556"/>
                  </a:lnTo>
                  <a:cubicBezTo>
                    <a:pt x="0" y="2985"/>
                    <a:pt x="254" y="2476"/>
                    <a:pt x="699" y="2032"/>
                  </a:cubicBezTo>
                  <a:cubicBezTo>
                    <a:pt x="1143" y="1588"/>
                    <a:pt x="1968" y="1207"/>
                    <a:pt x="3111" y="953"/>
                  </a:cubicBezTo>
                  <a:cubicBezTo>
                    <a:pt x="4254" y="635"/>
                    <a:pt x="5779" y="444"/>
                    <a:pt x="7683" y="254"/>
                  </a:cubicBezTo>
                  <a:cubicBezTo>
                    <a:pt x="9588" y="64"/>
                    <a:pt x="12001" y="0"/>
                    <a:pt x="14922" y="0"/>
                  </a:cubicBezTo>
                  <a:cubicBezTo>
                    <a:pt x="17843" y="0"/>
                    <a:pt x="20193" y="64"/>
                    <a:pt x="22035" y="254"/>
                  </a:cubicBezTo>
                  <a:cubicBezTo>
                    <a:pt x="23940" y="444"/>
                    <a:pt x="25463" y="635"/>
                    <a:pt x="26543" y="953"/>
                  </a:cubicBezTo>
                  <a:cubicBezTo>
                    <a:pt x="27686" y="1207"/>
                    <a:pt x="28448" y="1588"/>
                    <a:pt x="29019" y="2032"/>
                  </a:cubicBezTo>
                  <a:cubicBezTo>
                    <a:pt x="29527" y="2476"/>
                    <a:pt x="29782" y="2985"/>
                    <a:pt x="29782" y="3556"/>
                  </a:cubicBezTo>
                  <a:lnTo>
                    <a:pt x="29782" y="68389"/>
                  </a:lnTo>
                  <a:cubicBezTo>
                    <a:pt x="29782" y="72771"/>
                    <a:pt x="30480" y="76518"/>
                    <a:pt x="31940" y="79693"/>
                  </a:cubicBezTo>
                  <a:cubicBezTo>
                    <a:pt x="33401" y="82868"/>
                    <a:pt x="35433" y="85535"/>
                    <a:pt x="38100" y="87630"/>
                  </a:cubicBezTo>
                  <a:cubicBezTo>
                    <a:pt x="40767" y="89725"/>
                    <a:pt x="44005" y="91313"/>
                    <a:pt x="47688" y="92329"/>
                  </a:cubicBezTo>
                  <a:cubicBezTo>
                    <a:pt x="51435" y="93345"/>
                    <a:pt x="55563" y="93917"/>
                    <a:pt x="60198" y="93917"/>
                  </a:cubicBezTo>
                  <a:cubicBezTo>
                    <a:pt x="64834" y="93917"/>
                    <a:pt x="69025" y="93345"/>
                    <a:pt x="72771" y="92265"/>
                  </a:cubicBezTo>
                  <a:cubicBezTo>
                    <a:pt x="76454" y="91186"/>
                    <a:pt x="79565" y="89599"/>
                    <a:pt x="82169" y="87567"/>
                  </a:cubicBezTo>
                  <a:cubicBezTo>
                    <a:pt x="84709" y="85535"/>
                    <a:pt x="86741" y="82931"/>
                    <a:pt x="88138" y="79946"/>
                  </a:cubicBezTo>
                  <a:cubicBezTo>
                    <a:pt x="89535" y="76899"/>
                    <a:pt x="90234" y="73470"/>
                    <a:pt x="90234" y="69660"/>
                  </a:cubicBezTo>
                  <a:lnTo>
                    <a:pt x="90234" y="3556"/>
                  </a:lnTo>
                  <a:cubicBezTo>
                    <a:pt x="90234" y="2985"/>
                    <a:pt x="90487" y="2476"/>
                    <a:pt x="90932" y="2032"/>
                  </a:cubicBezTo>
                  <a:cubicBezTo>
                    <a:pt x="91377" y="1588"/>
                    <a:pt x="92202" y="1207"/>
                    <a:pt x="93281" y="953"/>
                  </a:cubicBezTo>
                  <a:cubicBezTo>
                    <a:pt x="94425" y="635"/>
                    <a:pt x="95949" y="444"/>
                    <a:pt x="97853" y="254"/>
                  </a:cubicBezTo>
                  <a:cubicBezTo>
                    <a:pt x="99759" y="64"/>
                    <a:pt x="102172" y="0"/>
                    <a:pt x="105029" y="0"/>
                  </a:cubicBezTo>
                  <a:cubicBezTo>
                    <a:pt x="107887" y="0"/>
                    <a:pt x="110236" y="64"/>
                    <a:pt x="112078" y="254"/>
                  </a:cubicBezTo>
                  <a:cubicBezTo>
                    <a:pt x="113919" y="444"/>
                    <a:pt x="115443" y="635"/>
                    <a:pt x="116522" y="953"/>
                  </a:cubicBezTo>
                  <a:cubicBezTo>
                    <a:pt x="117665" y="1207"/>
                    <a:pt x="118428" y="1588"/>
                    <a:pt x="118872" y="2032"/>
                  </a:cubicBezTo>
                  <a:cubicBezTo>
                    <a:pt x="119316" y="2476"/>
                    <a:pt x="119571" y="2985"/>
                    <a:pt x="119571" y="3556"/>
                  </a:cubicBezTo>
                  <a:lnTo>
                    <a:pt x="119571" y="6940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g3dc6beee290_0_1146"/>
            <p:cNvSpPr/>
            <p:nvPr/>
          </p:nvSpPr>
          <p:spPr>
            <a:xfrm>
              <a:off x="1221524" y="509673"/>
              <a:ext cx="134610" cy="110807"/>
            </a:xfrm>
            <a:custGeom>
              <a:avLst/>
              <a:gdLst/>
              <a:ahLst/>
              <a:cxnLst/>
              <a:rect l="l" t="t" r="r" b="b"/>
              <a:pathLst>
                <a:path w="134610" h="110807" extrusionOk="0">
                  <a:moveTo>
                    <a:pt x="65691" y="21590"/>
                  </a:moveTo>
                  <a:lnTo>
                    <a:pt x="65564" y="21590"/>
                  </a:lnTo>
                  <a:lnTo>
                    <a:pt x="44863" y="68199"/>
                  </a:lnTo>
                  <a:lnTo>
                    <a:pt x="86328" y="68199"/>
                  </a:lnTo>
                  <a:lnTo>
                    <a:pt x="65627" y="21590"/>
                  </a:lnTo>
                  <a:close/>
                  <a:moveTo>
                    <a:pt x="132810" y="102045"/>
                  </a:moveTo>
                  <a:cubicBezTo>
                    <a:pt x="133699" y="104077"/>
                    <a:pt x="134271" y="105664"/>
                    <a:pt x="134525" y="106870"/>
                  </a:cubicBezTo>
                  <a:cubicBezTo>
                    <a:pt x="134779" y="108077"/>
                    <a:pt x="134461" y="108966"/>
                    <a:pt x="133636" y="109538"/>
                  </a:cubicBezTo>
                  <a:cubicBezTo>
                    <a:pt x="132810" y="110109"/>
                    <a:pt x="131350" y="110490"/>
                    <a:pt x="129254" y="110617"/>
                  </a:cubicBezTo>
                  <a:cubicBezTo>
                    <a:pt x="127095" y="110744"/>
                    <a:pt x="124238" y="110807"/>
                    <a:pt x="120555" y="110807"/>
                  </a:cubicBezTo>
                  <a:cubicBezTo>
                    <a:pt x="116872" y="110807"/>
                    <a:pt x="113697" y="110807"/>
                    <a:pt x="111538" y="110681"/>
                  </a:cubicBezTo>
                  <a:cubicBezTo>
                    <a:pt x="109379" y="110617"/>
                    <a:pt x="107728" y="110427"/>
                    <a:pt x="106648" y="110172"/>
                  </a:cubicBezTo>
                  <a:cubicBezTo>
                    <a:pt x="105505" y="109918"/>
                    <a:pt x="104743" y="109538"/>
                    <a:pt x="104299" y="109093"/>
                  </a:cubicBezTo>
                  <a:cubicBezTo>
                    <a:pt x="103854" y="108648"/>
                    <a:pt x="103473" y="108077"/>
                    <a:pt x="103156" y="107315"/>
                  </a:cubicBezTo>
                  <a:lnTo>
                    <a:pt x="93313" y="85281"/>
                  </a:lnTo>
                  <a:lnTo>
                    <a:pt x="38386" y="85281"/>
                  </a:lnTo>
                  <a:lnTo>
                    <a:pt x="29115" y="106743"/>
                  </a:lnTo>
                  <a:cubicBezTo>
                    <a:pt x="28797" y="107506"/>
                    <a:pt x="28416" y="108204"/>
                    <a:pt x="27908" y="108712"/>
                  </a:cubicBezTo>
                  <a:cubicBezTo>
                    <a:pt x="27400" y="109220"/>
                    <a:pt x="26638" y="109664"/>
                    <a:pt x="25559" y="109982"/>
                  </a:cubicBezTo>
                  <a:cubicBezTo>
                    <a:pt x="24479" y="110299"/>
                    <a:pt x="22955" y="110490"/>
                    <a:pt x="20923" y="110617"/>
                  </a:cubicBezTo>
                  <a:cubicBezTo>
                    <a:pt x="18891" y="110744"/>
                    <a:pt x="16288" y="110807"/>
                    <a:pt x="13049" y="110807"/>
                  </a:cubicBezTo>
                  <a:cubicBezTo>
                    <a:pt x="9557" y="110807"/>
                    <a:pt x="6890" y="110744"/>
                    <a:pt x="4921" y="110553"/>
                  </a:cubicBezTo>
                  <a:cubicBezTo>
                    <a:pt x="2953" y="110363"/>
                    <a:pt x="1619" y="109982"/>
                    <a:pt x="857" y="109347"/>
                  </a:cubicBezTo>
                  <a:cubicBezTo>
                    <a:pt x="95" y="108712"/>
                    <a:pt x="-159" y="107759"/>
                    <a:pt x="95" y="106553"/>
                  </a:cubicBezTo>
                  <a:cubicBezTo>
                    <a:pt x="349" y="105410"/>
                    <a:pt x="857" y="103822"/>
                    <a:pt x="1810" y="101790"/>
                  </a:cubicBezTo>
                  <a:lnTo>
                    <a:pt x="46895" y="4381"/>
                  </a:lnTo>
                  <a:cubicBezTo>
                    <a:pt x="47339" y="3429"/>
                    <a:pt x="47847" y="2667"/>
                    <a:pt x="48482" y="2032"/>
                  </a:cubicBezTo>
                  <a:cubicBezTo>
                    <a:pt x="49054" y="1460"/>
                    <a:pt x="50006" y="1016"/>
                    <a:pt x="51340" y="698"/>
                  </a:cubicBezTo>
                  <a:cubicBezTo>
                    <a:pt x="52673" y="381"/>
                    <a:pt x="54451" y="190"/>
                    <a:pt x="56801" y="127"/>
                  </a:cubicBezTo>
                  <a:cubicBezTo>
                    <a:pt x="59150" y="63"/>
                    <a:pt x="62198" y="0"/>
                    <a:pt x="66072" y="0"/>
                  </a:cubicBezTo>
                  <a:cubicBezTo>
                    <a:pt x="70517" y="0"/>
                    <a:pt x="74073" y="0"/>
                    <a:pt x="76676" y="127"/>
                  </a:cubicBezTo>
                  <a:cubicBezTo>
                    <a:pt x="79343" y="190"/>
                    <a:pt x="81375" y="444"/>
                    <a:pt x="82836" y="698"/>
                  </a:cubicBezTo>
                  <a:cubicBezTo>
                    <a:pt x="84296" y="1016"/>
                    <a:pt x="85376" y="1460"/>
                    <a:pt x="86011" y="2095"/>
                  </a:cubicBezTo>
                  <a:cubicBezTo>
                    <a:pt x="86646" y="2731"/>
                    <a:pt x="87154" y="3556"/>
                    <a:pt x="87662" y="4635"/>
                  </a:cubicBezTo>
                  <a:lnTo>
                    <a:pt x="132874" y="10191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g3dc6beee290_0_1146"/>
            <p:cNvSpPr/>
            <p:nvPr/>
          </p:nvSpPr>
          <p:spPr>
            <a:xfrm>
              <a:off x="1365955" y="509800"/>
              <a:ext cx="80391" cy="110299"/>
            </a:xfrm>
            <a:custGeom>
              <a:avLst/>
              <a:gdLst/>
              <a:ahLst/>
              <a:cxnLst/>
              <a:rect l="l" t="t" r="r" b="b"/>
              <a:pathLst>
                <a:path w="80391" h="110299" extrusionOk="0">
                  <a:moveTo>
                    <a:pt x="80391" y="100965"/>
                  </a:moveTo>
                  <a:cubicBezTo>
                    <a:pt x="80391" y="102679"/>
                    <a:pt x="80264" y="104077"/>
                    <a:pt x="80074" y="105220"/>
                  </a:cubicBezTo>
                  <a:cubicBezTo>
                    <a:pt x="79883" y="106363"/>
                    <a:pt x="79629" y="107379"/>
                    <a:pt x="79248" y="108140"/>
                  </a:cubicBezTo>
                  <a:cubicBezTo>
                    <a:pt x="78867" y="108903"/>
                    <a:pt x="78423" y="109474"/>
                    <a:pt x="77851" y="109792"/>
                  </a:cubicBezTo>
                  <a:cubicBezTo>
                    <a:pt x="77280" y="110109"/>
                    <a:pt x="76645" y="110300"/>
                    <a:pt x="75883" y="110300"/>
                  </a:cubicBezTo>
                  <a:lnTo>
                    <a:pt x="8827" y="110300"/>
                  </a:lnTo>
                  <a:cubicBezTo>
                    <a:pt x="6350" y="110300"/>
                    <a:pt x="4255" y="109728"/>
                    <a:pt x="2540" y="108649"/>
                  </a:cubicBezTo>
                  <a:cubicBezTo>
                    <a:pt x="826" y="107569"/>
                    <a:pt x="0" y="105728"/>
                    <a:pt x="0" y="103251"/>
                  </a:cubicBezTo>
                  <a:lnTo>
                    <a:pt x="0" y="3556"/>
                  </a:lnTo>
                  <a:cubicBezTo>
                    <a:pt x="0" y="2985"/>
                    <a:pt x="254" y="2476"/>
                    <a:pt x="762" y="2032"/>
                  </a:cubicBezTo>
                  <a:cubicBezTo>
                    <a:pt x="1270" y="1588"/>
                    <a:pt x="2096" y="1207"/>
                    <a:pt x="3175" y="953"/>
                  </a:cubicBezTo>
                  <a:cubicBezTo>
                    <a:pt x="4318" y="635"/>
                    <a:pt x="5842" y="444"/>
                    <a:pt x="7747" y="254"/>
                  </a:cubicBezTo>
                  <a:cubicBezTo>
                    <a:pt x="9652" y="64"/>
                    <a:pt x="12065" y="0"/>
                    <a:pt x="14923" y="0"/>
                  </a:cubicBezTo>
                  <a:cubicBezTo>
                    <a:pt x="17780" y="0"/>
                    <a:pt x="20257" y="64"/>
                    <a:pt x="22162" y="254"/>
                  </a:cubicBezTo>
                  <a:cubicBezTo>
                    <a:pt x="24067" y="444"/>
                    <a:pt x="25527" y="635"/>
                    <a:pt x="26670" y="953"/>
                  </a:cubicBezTo>
                  <a:cubicBezTo>
                    <a:pt x="27813" y="1207"/>
                    <a:pt x="28639" y="1588"/>
                    <a:pt x="29083" y="2032"/>
                  </a:cubicBezTo>
                  <a:cubicBezTo>
                    <a:pt x="29591" y="2476"/>
                    <a:pt x="29845" y="2985"/>
                    <a:pt x="29845" y="3556"/>
                  </a:cubicBezTo>
                  <a:lnTo>
                    <a:pt x="29845" y="91821"/>
                  </a:lnTo>
                  <a:lnTo>
                    <a:pt x="75883" y="91821"/>
                  </a:lnTo>
                  <a:cubicBezTo>
                    <a:pt x="76645" y="91821"/>
                    <a:pt x="77280" y="92011"/>
                    <a:pt x="77851" y="92329"/>
                  </a:cubicBezTo>
                  <a:cubicBezTo>
                    <a:pt x="78423" y="92646"/>
                    <a:pt x="78867" y="93154"/>
                    <a:pt x="79248" y="93853"/>
                  </a:cubicBezTo>
                  <a:cubicBezTo>
                    <a:pt x="79629" y="94552"/>
                    <a:pt x="79883" y="95504"/>
                    <a:pt x="80074" y="96647"/>
                  </a:cubicBezTo>
                  <a:cubicBezTo>
                    <a:pt x="80264" y="97790"/>
                    <a:pt x="80391" y="99250"/>
                    <a:pt x="80391" y="100902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g3dc6beee290_0_1146"/>
            <p:cNvSpPr/>
            <p:nvPr/>
          </p:nvSpPr>
          <p:spPr>
            <a:xfrm>
              <a:off x="1500130" y="510308"/>
              <a:ext cx="105917" cy="109791"/>
            </a:xfrm>
            <a:custGeom>
              <a:avLst/>
              <a:gdLst/>
              <a:ahLst/>
              <a:cxnLst/>
              <a:rect l="l" t="t" r="r" b="b"/>
              <a:pathLst>
                <a:path w="105917" h="109791" extrusionOk="0">
                  <a:moveTo>
                    <a:pt x="75121" y="77597"/>
                  </a:moveTo>
                  <a:lnTo>
                    <a:pt x="75121" y="77597"/>
                  </a:lnTo>
                  <a:cubicBezTo>
                    <a:pt x="75121" y="75057"/>
                    <a:pt x="74549" y="72771"/>
                    <a:pt x="73406" y="70739"/>
                  </a:cubicBezTo>
                  <a:cubicBezTo>
                    <a:pt x="72263" y="68707"/>
                    <a:pt x="70612" y="67056"/>
                    <a:pt x="68453" y="65722"/>
                  </a:cubicBezTo>
                  <a:cubicBezTo>
                    <a:pt x="66230" y="64389"/>
                    <a:pt x="63500" y="63310"/>
                    <a:pt x="60071" y="62547"/>
                  </a:cubicBezTo>
                  <a:cubicBezTo>
                    <a:pt x="56642" y="61849"/>
                    <a:pt x="52261" y="61468"/>
                    <a:pt x="46863" y="61468"/>
                  </a:cubicBezTo>
                  <a:lnTo>
                    <a:pt x="29210" y="61468"/>
                  </a:lnTo>
                  <a:lnTo>
                    <a:pt x="29210" y="92646"/>
                  </a:lnTo>
                  <a:lnTo>
                    <a:pt x="50673" y="92646"/>
                  </a:lnTo>
                  <a:cubicBezTo>
                    <a:pt x="54801" y="92646"/>
                    <a:pt x="58293" y="92329"/>
                    <a:pt x="61151" y="91694"/>
                  </a:cubicBezTo>
                  <a:cubicBezTo>
                    <a:pt x="63945" y="91059"/>
                    <a:pt x="66421" y="90106"/>
                    <a:pt x="68517" y="88836"/>
                  </a:cubicBezTo>
                  <a:cubicBezTo>
                    <a:pt x="70549" y="87567"/>
                    <a:pt x="72199" y="85979"/>
                    <a:pt x="73342" y="84074"/>
                  </a:cubicBezTo>
                  <a:cubicBezTo>
                    <a:pt x="74486" y="82169"/>
                    <a:pt x="75121" y="80010"/>
                    <a:pt x="75121" y="77597"/>
                  </a:cubicBezTo>
                  <a:moveTo>
                    <a:pt x="67564" y="30607"/>
                  </a:moveTo>
                  <a:lnTo>
                    <a:pt x="67564" y="30607"/>
                  </a:lnTo>
                  <a:cubicBezTo>
                    <a:pt x="67564" y="28385"/>
                    <a:pt x="67120" y="26416"/>
                    <a:pt x="66167" y="24701"/>
                  </a:cubicBezTo>
                  <a:cubicBezTo>
                    <a:pt x="65278" y="22924"/>
                    <a:pt x="63945" y="21463"/>
                    <a:pt x="62103" y="20320"/>
                  </a:cubicBezTo>
                  <a:cubicBezTo>
                    <a:pt x="60325" y="19177"/>
                    <a:pt x="58039" y="18288"/>
                    <a:pt x="55245" y="17653"/>
                  </a:cubicBezTo>
                  <a:cubicBezTo>
                    <a:pt x="52514" y="17018"/>
                    <a:pt x="48832" y="16700"/>
                    <a:pt x="44260" y="16700"/>
                  </a:cubicBezTo>
                  <a:lnTo>
                    <a:pt x="29210" y="16700"/>
                  </a:lnTo>
                  <a:lnTo>
                    <a:pt x="29210" y="45212"/>
                  </a:lnTo>
                  <a:lnTo>
                    <a:pt x="45783" y="45212"/>
                  </a:lnTo>
                  <a:cubicBezTo>
                    <a:pt x="50102" y="45212"/>
                    <a:pt x="53530" y="44831"/>
                    <a:pt x="56071" y="44069"/>
                  </a:cubicBezTo>
                  <a:cubicBezTo>
                    <a:pt x="58611" y="43307"/>
                    <a:pt x="60770" y="42228"/>
                    <a:pt x="62421" y="40894"/>
                  </a:cubicBezTo>
                  <a:cubicBezTo>
                    <a:pt x="64135" y="39560"/>
                    <a:pt x="65405" y="38036"/>
                    <a:pt x="66230" y="36258"/>
                  </a:cubicBezTo>
                  <a:cubicBezTo>
                    <a:pt x="67056" y="34481"/>
                    <a:pt x="67501" y="32575"/>
                    <a:pt x="67501" y="30607"/>
                  </a:cubicBezTo>
                  <a:moveTo>
                    <a:pt x="105918" y="76835"/>
                  </a:moveTo>
                  <a:cubicBezTo>
                    <a:pt x="105918" y="80772"/>
                    <a:pt x="105220" y="84264"/>
                    <a:pt x="103759" y="87439"/>
                  </a:cubicBezTo>
                  <a:cubicBezTo>
                    <a:pt x="102299" y="90614"/>
                    <a:pt x="100330" y="93408"/>
                    <a:pt x="97854" y="95821"/>
                  </a:cubicBezTo>
                  <a:cubicBezTo>
                    <a:pt x="95314" y="98235"/>
                    <a:pt x="92329" y="100330"/>
                    <a:pt x="88836" y="102108"/>
                  </a:cubicBezTo>
                  <a:cubicBezTo>
                    <a:pt x="85344" y="103886"/>
                    <a:pt x="81471" y="105283"/>
                    <a:pt x="77216" y="106426"/>
                  </a:cubicBezTo>
                  <a:cubicBezTo>
                    <a:pt x="73025" y="107569"/>
                    <a:pt x="68517" y="108395"/>
                    <a:pt x="63690" y="108966"/>
                  </a:cubicBezTo>
                  <a:cubicBezTo>
                    <a:pt x="58928" y="109538"/>
                    <a:pt x="53594" y="109792"/>
                    <a:pt x="47689" y="109792"/>
                  </a:cubicBezTo>
                  <a:lnTo>
                    <a:pt x="8827" y="109792"/>
                  </a:lnTo>
                  <a:cubicBezTo>
                    <a:pt x="6350" y="109792"/>
                    <a:pt x="4255" y="109220"/>
                    <a:pt x="2540" y="108140"/>
                  </a:cubicBezTo>
                  <a:cubicBezTo>
                    <a:pt x="826" y="107061"/>
                    <a:pt x="0" y="105220"/>
                    <a:pt x="0" y="102743"/>
                  </a:cubicBezTo>
                  <a:lnTo>
                    <a:pt x="0" y="7049"/>
                  </a:lnTo>
                  <a:cubicBezTo>
                    <a:pt x="0" y="4572"/>
                    <a:pt x="826" y="2794"/>
                    <a:pt x="2540" y="1651"/>
                  </a:cubicBezTo>
                  <a:cubicBezTo>
                    <a:pt x="4255" y="571"/>
                    <a:pt x="6286" y="0"/>
                    <a:pt x="8827" y="0"/>
                  </a:cubicBezTo>
                  <a:lnTo>
                    <a:pt x="45530" y="0"/>
                  </a:lnTo>
                  <a:cubicBezTo>
                    <a:pt x="54483" y="0"/>
                    <a:pt x="62103" y="571"/>
                    <a:pt x="68326" y="1714"/>
                  </a:cubicBezTo>
                  <a:cubicBezTo>
                    <a:pt x="74549" y="2857"/>
                    <a:pt x="79756" y="4572"/>
                    <a:pt x="84011" y="6858"/>
                  </a:cubicBezTo>
                  <a:cubicBezTo>
                    <a:pt x="88265" y="9144"/>
                    <a:pt x="91504" y="12065"/>
                    <a:pt x="93789" y="15557"/>
                  </a:cubicBezTo>
                  <a:cubicBezTo>
                    <a:pt x="96076" y="19050"/>
                    <a:pt x="97155" y="23178"/>
                    <a:pt x="97155" y="27940"/>
                  </a:cubicBezTo>
                  <a:cubicBezTo>
                    <a:pt x="97155" y="30607"/>
                    <a:pt x="96711" y="33083"/>
                    <a:pt x="95821" y="35433"/>
                  </a:cubicBezTo>
                  <a:cubicBezTo>
                    <a:pt x="94933" y="37782"/>
                    <a:pt x="93599" y="39942"/>
                    <a:pt x="91885" y="41846"/>
                  </a:cubicBezTo>
                  <a:cubicBezTo>
                    <a:pt x="90170" y="43751"/>
                    <a:pt x="88011" y="45466"/>
                    <a:pt x="85471" y="46926"/>
                  </a:cubicBezTo>
                  <a:cubicBezTo>
                    <a:pt x="82931" y="48387"/>
                    <a:pt x="80074" y="49593"/>
                    <a:pt x="76835" y="50482"/>
                  </a:cubicBezTo>
                  <a:cubicBezTo>
                    <a:pt x="80963" y="51054"/>
                    <a:pt x="84773" y="52070"/>
                    <a:pt x="88329" y="53467"/>
                  </a:cubicBezTo>
                  <a:cubicBezTo>
                    <a:pt x="91821" y="54864"/>
                    <a:pt x="94869" y="56706"/>
                    <a:pt x="97473" y="58928"/>
                  </a:cubicBezTo>
                  <a:cubicBezTo>
                    <a:pt x="100076" y="61150"/>
                    <a:pt x="102108" y="63817"/>
                    <a:pt x="103632" y="66802"/>
                  </a:cubicBezTo>
                  <a:cubicBezTo>
                    <a:pt x="105156" y="69786"/>
                    <a:pt x="105918" y="73152"/>
                    <a:pt x="105918" y="7689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g3dc6beee290_0_1146"/>
            <p:cNvSpPr/>
            <p:nvPr/>
          </p:nvSpPr>
          <p:spPr>
            <a:xfrm>
              <a:off x="1621352" y="510308"/>
              <a:ext cx="108585" cy="110299"/>
            </a:xfrm>
            <a:custGeom>
              <a:avLst/>
              <a:gdLst/>
              <a:ahLst/>
              <a:cxnLst/>
              <a:rect l="l" t="t" r="r" b="b"/>
              <a:pathLst>
                <a:path w="108585" h="110299" extrusionOk="0">
                  <a:moveTo>
                    <a:pt x="70231" y="32449"/>
                  </a:moveTo>
                  <a:lnTo>
                    <a:pt x="70231" y="32449"/>
                  </a:lnTo>
                  <a:cubicBezTo>
                    <a:pt x="70231" y="28829"/>
                    <a:pt x="69152" y="25781"/>
                    <a:pt x="66929" y="23304"/>
                  </a:cubicBezTo>
                  <a:cubicBezTo>
                    <a:pt x="64770" y="20828"/>
                    <a:pt x="61151" y="19050"/>
                    <a:pt x="56198" y="18034"/>
                  </a:cubicBezTo>
                  <a:cubicBezTo>
                    <a:pt x="54674" y="17717"/>
                    <a:pt x="52959" y="17526"/>
                    <a:pt x="51054" y="17335"/>
                  </a:cubicBezTo>
                  <a:cubicBezTo>
                    <a:pt x="49149" y="17145"/>
                    <a:pt x="46482" y="17081"/>
                    <a:pt x="43053" y="17081"/>
                  </a:cubicBezTo>
                  <a:lnTo>
                    <a:pt x="29718" y="17081"/>
                  </a:lnTo>
                  <a:lnTo>
                    <a:pt x="29718" y="48196"/>
                  </a:lnTo>
                  <a:lnTo>
                    <a:pt x="44895" y="48196"/>
                  </a:lnTo>
                  <a:cubicBezTo>
                    <a:pt x="49086" y="48196"/>
                    <a:pt x="52832" y="47815"/>
                    <a:pt x="55943" y="47053"/>
                  </a:cubicBezTo>
                  <a:cubicBezTo>
                    <a:pt x="59118" y="46292"/>
                    <a:pt x="61722" y="45212"/>
                    <a:pt x="63818" y="43815"/>
                  </a:cubicBezTo>
                  <a:cubicBezTo>
                    <a:pt x="65913" y="42418"/>
                    <a:pt x="67501" y="40767"/>
                    <a:pt x="68580" y="38862"/>
                  </a:cubicBezTo>
                  <a:cubicBezTo>
                    <a:pt x="69660" y="36957"/>
                    <a:pt x="70168" y="34798"/>
                    <a:pt x="70168" y="32385"/>
                  </a:cubicBezTo>
                  <a:moveTo>
                    <a:pt x="108458" y="106871"/>
                  </a:moveTo>
                  <a:cubicBezTo>
                    <a:pt x="108458" y="107506"/>
                    <a:pt x="108331" y="108013"/>
                    <a:pt x="108014" y="108458"/>
                  </a:cubicBezTo>
                  <a:cubicBezTo>
                    <a:pt x="107696" y="108903"/>
                    <a:pt x="106998" y="109220"/>
                    <a:pt x="105855" y="109538"/>
                  </a:cubicBezTo>
                  <a:cubicBezTo>
                    <a:pt x="104712" y="109792"/>
                    <a:pt x="103061" y="110046"/>
                    <a:pt x="100902" y="110109"/>
                  </a:cubicBezTo>
                  <a:cubicBezTo>
                    <a:pt x="98743" y="110236"/>
                    <a:pt x="95758" y="110299"/>
                    <a:pt x="92012" y="110299"/>
                  </a:cubicBezTo>
                  <a:cubicBezTo>
                    <a:pt x="88837" y="110299"/>
                    <a:pt x="86296" y="110299"/>
                    <a:pt x="84455" y="110109"/>
                  </a:cubicBezTo>
                  <a:cubicBezTo>
                    <a:pt x="82550" y="109982"/>
                    <a:pt x="81090" y="109792"/>
                    <a:pt x="80010" y="109474"/>
                  </a:cubicBezTo>
                  <a:cubicBezTo>
                    <a:pt x="78930" y="109156"/>
                    <a:pt x="78168" y="108775"/>
                    <a:pt x="77661" y="108267"/>
                  </a:cubicBezTo>
                  <a:cubicBezTo>
                    <a:pt x="77216" y="107823"/>
                    <a:pt x="76835" y="107188"/>
                    <a:pt x="76518" y="106553"/>
                  </a:cubicBezTo>
                  <a:lnTo>
                    <a:pt x="63373" y="82042"/>
                  </a:lnTo>
                  <a:cubicBezTo>
                    <a:pt x="61786" y="79311"/>
                    <a:pt x="60262" y="76835"/>
                    <a:pt x="58738" y="74676"/>
                  </a:cubicBezTo>
                  <a:cubicBezTo>
                    <a:pt x="57214" y="72517"/>
                    <a:pt x="55563" y="70739"/>
                    <a:pt x="53721" y="69278"/>
                  </a:cubicBezTo>
                  <a:cubicBezTo>
                    <a:pt x="51880" y="67818"/>
                    <a:pt x="49721" y="66738"/>
                    <a:pt x="47371" y="66040"/>
                  </a:cubicBezTo>
                  <a:cubicBezTo>
                    <a:pt x="44958" y="65342"/>
                    <a:pt x="42164" y="64897"/>
                    <a:pt x="38989" y="64897"/>
                  </a:cubicBezTo>
                  <a:lnTo>
                    <a:pt x="29718" y="64897"/>
                  </a:lnTo>
                  <a:lnTo>
                    <a:pt x="29718" y="106743"/>
                  </a:lnTo>
                  <a:cubicBezTo>
                    <a:pt x="29718" y="107315"/>
                    <a:pt x="29464" y="107823"/>
                    <a:pt x="28956" y="108267"/>
                  </a:cubicBezTo>
                  <a:cubicBezTo>
                    <a:pt x="28448" y="108712"/>
                    <a:pt x="27623" y="109093"/>
                    <a:pt x="26543" y="109347"/>
                  </a:cubicBezTo>
                  <a:cubicBezTo>
                    <a:pt x="25400" y="109601"/>
                    <a:pt x="23876" y="109855"/>
                    <a:pt x="22035" y="110046"/>
                  </a:cubicBezTo>
                  <a:cubicBezTo>
                    <a:pt x="20130" y="110236"/>
                    <a:pt x="17717" y="110299"/>
                    <a:pt x="14796" y="110299"/>
                  </a:cubicBezTo>
                  <a:cubicBezTo>
                    <a:pt x="11874" y="110299"/>
                    <a:pt x="9525" y="110236"/>
                    <a:pt x="7620" y="110046"/>
                  </a:cubicBezTo>
                  <a:cubicBezTo>
                    <a:pt x="5715" y="109855"/>
                    <a:pt x="4191" y="109664"/>
                    <a:pt x="3048" y="109347"/>
                  </a:cubicBezTo>
                  <a:cubicBezTo>
                    <a:pt x="1905" y="109093"/>
                    <a:pt x="1143" y="108712"/>
                    <a:pt x="699" y="108267"/>
                  </a:cubicBezTo>
                  <a:cubicBezTo>
                    <a:pt x="254" y="107823"/>
                    <a:pt x="0" y="107315"/>
                    <a:pt x="0" y="106743"/>
                  </a:cubicBezTo>
                  <a:lnTo>
                    <a:pt x="0" y="7049"/>
                  </a:lnTo>
                  <a:cubicBezTo>
                    <a:pt x="0" y="4572"/>
                    <a:pt x="826" y="2794"/>
                    <a:pt x="2540" y="1651"/>
                  </a:cubicBezTo>
                  <a:cubicBezTo>
                    <a:pt x="4255" y="571"/>
                    <a:pt x="6350" y="0"/>
                    <a:pt x="8827" y="0"/>
                  </a:cubicBezTo>
                  <a:lnTo>
                    <a:pt x="46673" y="0"/>
                  </a:lnTo>
                  <a:cubicBezTo>
                    <a:pt x="50546" y="0"/>
                    <a:pt x="53658" y="63"/>
                    <a:pt x="56134" y="190"/>
                  </a:cubicBezTo>
                  <a:cubicBezTo>
                    <a:pt x="58611" y="317"/>
                    <a:pt x="60896" y="444"/>
                    <a:pt x="62929" y="635"/>
                  </a:cubicBezTo>
                  <a:cubicBezTo>
                    <a:pt x="68834" y="1270"/>
                    <a:pt x="74105" y="2349"/>
                    <a:pt x="78804" y="3874"/>
                  </a:cubicBezTo>
                  <a:cubicBezTo>
                    <a:pt x="83502" y="5397"/>
                    <a:pt x="87503" y="7429"/>
                    <a:pt x="90805" y="9842"/>
                  </a:cubicBezTo>
                  <a:cubicBezTo>
                    <a:pt x="94043" y="12319"/>
                    <a:pt x="96583" y="15240"/>
                    <a:pt x="98298" y="18606"/>
                  </a:cubicBezTo>
                  <a:cubicBezTo>
                    <a:pt x="100013" y="21971"/>
                    <a:pt x="100902" y="25844"/>
                    <a:pt x="100902" y="30163"/>
                  </a:cubicBezTo>
                  <a:cubicBezTo>
                    <a:pt x="100902" y="33846"/>
                    <a:pt x="100267" y="37147"/>
                    <a:pt x="99060" y="40196"/>
                  </a:cubicBezTo>
                  <a:cubicBezTo>
                    <a:pt x="97790" y="43243"/>
                    <a:pt x="96012" y="45910"/>
                    <a:pt x="93599" y="48324"/>
                  </a:cubicBezTo>
                  <a:cubicBezTo>
                    <a:pt x="91186" y="50673"/>
                    <a:pt x="88202" y="52768"/>
                    <a:pt x="84646" y="54483"/>
                  </a:cubicBezTo>
                  <a:cubicBezTo>
                    <a:pt x="81090" y="56261"/>
                    <a:pt x="77089" y="57658"/>
                    <a:pt x="72580" y="58738"/>
                  </a:cubicBezTo>
                  <a:cubicBezTo>
                    <a:pt x="74740" y="59563"/>
                    <a:pt x="76835" y="60515"/>
                    <a:pt x="78740" y="61658"/>
                  </a:cubicBezTo>
                  <a:cubicBezTo>
                    <a:pt x="80645" y="62801"/>
                    <a:pt x="82487" y="64135"/>
                    <a:pt x="84138" y="65786"/>
                  </a:cubicBezTo>
                  <a:cubicBezTo>
                    <a:pt x="85852" y="67374"/>
                    <a:pt x="87440" y="69215"/>
                    <a:pt x="88964" y="71310"/>
                  </a:cubicBezTo>
                  <a:cubicBezTo>
                    <a:pt x="90488" y="73406"/>
                    <a:pt x="91948" y="75692"/>
                    <a:pt x="93408" y="78296"/>
                  </a:cubicBezTo>
                  <a:lnTo>
                    <a:pt x="105727" y="99885"/>
                  </a:lnTo>
                  <a:cubicBezTo>
                    <a:pt x="106871" y="102045"/>
                    <a:pt x="107633" y="103632"/>
                    <a:pt x="108014" y="104585"/>
                  </a:cubicBezTo>
                  <a:cubicBezTo>
                    <a:pt x="108395" y="105537"/>
                    <a:pt x="108585" y="106363"/>
                    <a:pt x="108585" y="10687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g3dc6beee290_0_1146"/>
            <p:cNvSpPr/>
            <p:nvPr/>
          </p:nvSpPr>
          <p:spPr>
            <a:xfrm>
              <a:off x="1739430" y="509673"/>
              <a:ext cx="134521" cy="110807"/>
            </a:xfrm>
            <a:custGeom>
              <a:avLst/>
              <a:gdLst/>
              <a:ahLst/>
              <a:cxnLst/>
              <a:rect l="l" t="t" r="r" b="b"/>
              <a:pathLst>
                <a:path w="134521" h="110807" extrusionOk="0">
                  <a:moveTo>
                    <a:pt x="65627" y="21590"/>
                  </a:moveTo>
                  <a:lnTo>
                    <a:pt x="65500" y="21590"/>
                  </a:lnTo>
                  <a:lnTo>
                    <a:pt x="44799" y="68199"/>
                  </a:lnTo>
                  <a:lnTo>
                    <a:pt x="86265" y="68199"/>
                  </a:lnTo>
                  <a:lnTo>
                    <a:pt x="65564" y="21590"/>
                  </a:lnTo>
                  <a:close/>
                  <a:moveTo>
                    <a:pt x="132747" y="102045"/>
                  </a:moveTo>
                  <a:cubicBezTo>
                    <a:pt x="133636" y="104077"/>
                    <a:pt x="134207" y="105664"/>
                    <a:pt x="134461" y="106870"/>
                  </a:cubicBezTo>
                  <a:cubicBezTo>
                    <a:pt x="134652" y="108077"/>
                    <a:pt x="134398" y="108966"/>
                    <a:pt x="133572" y="109538"/>
                  </a:cubicBezTo>
                  <a:cubicBezTo>
                    <a:pt x="132747" y="110109"/>
                    <a:pt x="131286" y="110490"/>
                    <a:pt x="129191" y="110617"/>
                  </a:cubicBezTo>
                  <a:cubicBezTo>
                    <a:pt x="127095" y="110744"/>
                    <a:pt x="124174" y="110807"/>
                    <a:pt x="120491" y="110807"/>
                  </a:cubicBezTo>
                  <a:cubicBezTo>
                    <a:pt x="116808" y="110807"/>
                    <a:pt x="113633" y="110807"/>
                    <a:pt x="111538" y="110681"/>
                  </a:cubicBezTo>
                  <a:cubicBezTo>
                    <a:pt x="109379" y="110617"/>
                    <a:pt x="107728" y="110427"/>
                    <a:pt x="106648" y="110172"/>
                  </a:cubicBezTo>
                  <a:cubicBezTo>
                    <a:pt x="105505" y="109918"/>
                    <a:pt x="104743" y="109538"/>
                    <a:pt x="104299" y="109093"/>
                  </a:cubicBezTo>
                  <a:cubicBezTo>
                    <a:pt x="103854" y="108648"/>
                    <a:pt x="103473" y="108077"/>
                    <a:pt x="103156" y="107315"/>
                  </a:cubicBezTo>
                  <a:lnTo>
                    <a:pt x="93313" y="85281"/>
                  </a:lnTo>
                  <a:lnTo>
                    <a:pt x="38386" y="85281"/>
                  </a:lnTo>
                  <a:lnTo>
                    <a:pt x="29115" y="106743"/>
                  </a:lnTo>
                  <a:cubicBezTo>
                    <a:pt x="28797" y="107506"/>
                    <a:pt x="28416" y="108204"/>
                    <a:pt x="27908" y="108712"/>
                  </a:cubicBezTo>
                  <a:cubicBezTo>
                    <a:pt x="27400" y="109220"/>
                    <a:pt x="26638" y="109664"/>
                    <a:pt x="25559" y="109982"/>
                  </a:cubicBezTo>
                  <a:cubicBezTo>
                    <a:pt x="24479" y="110299"/>
                    <a:pt x="22892" y="110490"/>
                    <a:pt x="20923" y="110617"/>
                  </a:cubicBezTo>
                  <a:cubicBezTo>
                    <a:pt x="18955" y="110744"/>
                    <a:pt x="16288" y="110807"/>
                    <a:pt x="13049" y="110807"/>
                  </a:cubicBezTo>
                  <a:cubicBezTo>
                    <a:pt x="9557" y="110807"/>
                    <a:pt x="6890" y="110744"/>
                    <a:pt x="4921" y="110553"/>
                  </a:cubicBezTo>
                  <a:cubicBezTo>
                    <a:pt x="2953" y="110363"/>
                    <a:pt x="1619" y="109982"/>
                    <a:pt x="857" y="109347"/>
                  </a:cubicBezTo>
                  <a:cubicBezTo>
                    <a:pt x="95" y="108712"/>
                    <a:pt x="-159" y="107759"/>
                    <a:pt x="95" y="106553"/>
                  </a:cubicBezTo>
                  <a:cubicBezTo>
                    <a:pt x="349" y="105410"/>
                    <a:pt x="857" y="103822"/>
                    <a:pt x="1810" y="101790"/>
                  </a:cubicBezTo>
                  <a:lnTo>
                    <a:pt x="46895" y="4381"/>
                  </a:lnTo>
                  <a:cubicBezTo>
                    <a:pt x="47339" y="3429"/>
                    <a:pt x="47911" y="2667"/>
                    <a:pt x="48482" y="2032"/>
                  </a:cubicBezTo>
                  <a:cubicBezTo>
                    <a:pt x="49117" y="1460"/>
                    <a:pt x="50070" y="1016"/>
                    <a:pt x="51340" y="698"/>
                  </a:cubicBezTo>
                  <a:cubicBezTo>
                    <a:pt x="52673" y="381"/>
                    <a:pt x="54515" y="190"/>
                    <a:pt x="56801" y="127"/>
                  </a:cubicBezTo>
                  <a:cubicBezTo>
                    <a:pt x="59150" y="63"/>
                    <a:pt x="62198" y="0"/>
                    <a:pt x="66072" y="0"/>
                  </a:cubicBezTo>
                  <a:cubicBezTo>
                    <a:pt x="70517" y="0"/>
                    <a:pt x="74073" y="0"/>
                    <a:pt x="76676" y="127"/>
                  </a:cubicBezTo>
                  <a:cubicBezTo>
                    <a:pt x="79343" y="190"/>
                    <a:pt x="81375" y="444"/>
                    <a:pt x="82836" y="698"/>
                  </a:cubicBezTo>
                  <a:cubicBezTo>
                    <a:pt x="84296" y="1016"/>
                    <a:pt x="85376" y="1460"/>
                    <a:pt x="86011" y="2095"/>
                  </a:cubicBezTo>
                  <a:cubicBezTo>
                    <a:pt x="86646" y="2731"/>
                    <a:pt x="87217" y="3556"/>
                    <a:pt x="87662" y="4635"/>
                  </a:cubicBezTo>
                  <a:lnTo>
                    <a:pt x="132874" y="10191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g3dc6beee290_0_1146"/>
            <p:cNvSpPr/>
            <p:nvPr/>
          </p:nvSpPr>
          <p:spPr>
            <a:xfrm>
              <a:off x="1851936" y="509926"/>
              <a:ext cx="131564" cy="110617"/>
            </a:xfrm>
            <a:custGeom>
              <a:avLst/>
              <a:gdLst/>
              <a:ahLst/>
              <a:cxnLst/>
              <a:rect l="l" t="t" r="r" b="b"/>
              <a:pathLst>
                <a:path w="131564" h="110617" extrusionOk="0">
                  <a:moveTo>
                    <a:pt x="85900" y="106299"/>
                  </a:moveTo>
                  <a:cubicBezTo>
                    <a:pt x="85519" y="107252"/>
                    <a:pt x="85011" y="108014"/>
                    <a:pt x="84439" y="108585"/>
                  </a:cubicBezTo>
                  <a:cubicBezTo>
                    <a:pt x="83804" y="109157"/>
                    <a:pt x="82852" y="109665"/>
                    <a:pt x="81518" y="109919"/>
                  </a:cubicBezTo>
                  <a:cubicBezTo>
                    <a:pt x="80185" y="110236"/>
                    <a:pt x="78343" y="110427"/>
                    <a:pt x="75994" y="110490"/>
                  </a:cubicBezTo>
                  <a:cubicBezTo>
                    <a:pt x="73644" y="110554"/>
                    <a:pt x="70596" y="110617"/>
                    <a:pt x="66850" y="110617"/>
                  </a:cubicBezTo>
                  <a:cubicBezTo>
                    <a:pt x="63865" y="110617"/>
                    <a:pt x="61262" y="110617"/>
                    <a:pt x="59103" y="110617"/>
                  </a:cubicBezTo>
                  <a:cubicBezTo>
                    <a:pt x="56944" y="110617"/>
                    <a:pt x="55166" y="110554"/>
                    <a:pt x="53642" y="110427"/>
                  </a:cubicBezTo>
                  <a:cubicBezTo>
                    <a:pt x="52118" y="110363"/>
                    <a:pt x="50911" y="110173"/>
                    <a:pt x="49959" y="109919"/>
                  </a:cubicBezTo>
                  <a:cubicBezTo>
                    <a:pt x="49006" y="109665"/>
                    <a:pt x="48244" y="109411"/>
                    <a:pt x="47609" y="109093"/>
                  </a:cubicBezTo>
                  <a:cubicBezTo>
                    <a:pt x="46974" y="108712"/>
                    <a:pt x="46466" y="108331"/>
                    <a:pt x="46149" y="107823"/>
                  </a:cubicBezTo>
                  <a:cubicBezTo>
                    <a:pt x="45831" y="107379"/>
                    <a:pt x="45514" y="106744"/>
                    <a:pt x="45196" y="106045"/>
                  </a:cubicBezTo>
                  <a:lnTo>
                    <a:pt x="1699" y="8763"/>
                  </a:lnTo>
                  <a:cubicBezTo>
                    <a:pt x="810" y="6731"/>
                    <a:pt x="238" y="5144"/>
                    <a:pt x="48" y="3937"/>
                  </a:cubicBezTo>
                  <a:cubicBezTo>
                    <a:pt x="-143" y="2731"/>
                    <a:pt x="238" y="1842"/>
                    <a:pt x="1191" y="1270"/>
                  </a:cubicBezTo>
                  <a:cubicBezTo>
                    <a:pt x="2143" y="699"/>
                    <a:pt x="3731" y="318"/>
                    <a:pt x="5953" y="191"/>
                  </a:cubicBezTo>
                  <a:cubicBezTo>
                    <a:pt x="8239" y="64"/>
                    <a:pt x="11351" y="0"/>
                    <a:pt x="15478" y="0"/>
                  </a:cubicBezTo>
                  <a:cubicBezTo>
                    <a:pt x="18907" y="0"/>
                    <a:pt x="21638" y="64"/>
                    <a:pt x="23606" y="191"/>
                  </a:cubicBezTo>
                  <a:cubicBezTo>
                    <a:pt x="25575" y="318"/>
                    <a:pt x="27035" y="508"/>
                    <a:pt x="28115" y="826"/>
                  </a:cubicBezTo>
                  <a:cubicBezTo>
                    <a:pt x="29194" y="1080"/>
                    <a:pt x="29893" y="1524"/>
                    <a:pt x="30337" y="2096"/>
                  </a:cubicBezTo>
                  <a:cubicBezTo>
                    <a:pt x="30718" y="2667"/>
                    <a:pt x="31163" y="3366"/>
                    <a:pt x="31480" y="4191"/>
                  </a:cubicBezTo>
                  <a:lnTo>
                    <a:pt x="67104" y="88837"/>
                  </a:lnTo>
                  <a:lnTo>
                    <a:pt x="67231" y="88837"/>
                  </a:lnTo>
                  <a:lnTo>
                    <a:pt x="102156" y="4636"/>
                  </a:lnTo>
                  <a:cubicBezTo>
                    <a:pt x="102473" y="3683"/>
                    <a:pt x="102854" y="2858"/>
                    <a:pt x="103299" y="2286"/>
                  </a:cubicBezTo>
                  <a:cubicBezTo>
                    <a:pt x="103743" y="1715"/>
                    <a:pt x="104505" y="1207"/>
                    <a:pt x="105648" y="889"/>
                  </a:cubicBezTo>
                  <a:cubicBezTo>
                    <a:pt x="106728" y="572"/>
                    <a:pt x="108315" y="318"/>
                    <a:pt x="110347" y="191"/>
                  </a:cubicBezTo>
                  <a:cubicBezTo>
                    <a:pt x="112379" y="64"/>
                    <a:pt x="115173" y="0"/>
                    <a:pt x="118729" y="0"/>
                  </a:cubicBezTo>
                  <a:cubicBezTo>
                    <a:pt x="122285" y="0"/>
                    <a:pt x="124889" y="64"/>
                    <a:pt x="126794" y="254"/>
                  </a:cubicBezTo>
                  <a:cubicBezTo>
                    <a:pt x="128699" y="444"/>
                    <a:pt x="130032" y="826"/>
                    <a:pt x="130794" y="1461"/>
                  </a:cubicBezTo>
                  <a:cubicBezTo>
                    <a:pt x="131493" y="2159"/>
                    <a:pt x="131747" y="3048"/>
                    <a:pt x="131429" y="4255"/>
                  </a:cubicBezTo>
                  <a:cubicBezTo>
                    <a:pt x="131175" y="5398"/>
                    <a:pt x="130604" y="7049"/>
                    <a:pt x="129715" y="9017"/>
                  </a:cubicBezTo>
                  <a:lnTo>
                    <a:pt x="86090" y="10642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g3dc6beee290_0_1146"/>
            <p:cNvSpPr/>
            <p:nvPr/>
          </p:nvSpPr>
          <p:spPr>
            <a:xfrm>
              <a:off x="1974729" y="508466"/>
              <a:ext cx="138493" cy="113601"/>
            </a:xfrm>
            <a:custGeom>
              <a:avLst/>
              <a:gdLst/>
              <a:ahLst/>
              <a:cxnLst/>
              <a:rect l="l" t="t" r="r" b="b"/>
              <a:pathLst>
                <a:path w="138493" h="113601" extrusionOk="0">
                  <a:moveTo>
                    <a:pt x="107252" y="56642"/>
                  </a:moveTo>
                  <a:lnTo>
                    <a:pt x="107252" y="56642"/>
                  </a:lnTo>
                  <a:cubicBezTo>
                    <a:pt x="107252" y="50864"/>
                    <a:pt x="106680" y="45593"/>
                    <a:pt x="105474" y="40894"/>
                  </a:cubicBezTo>
                  <a:cubicBezTo>
                    <a:pt x="104267" y="36195"/>
                    <a:pt x="102172" y="32131"/>
                    <a:pt x="99314" y="28765"/>
                  </a:cubicBezTo>
                  <a:cubicBezTo>
                    <a:pt x="96457" y="25400"/>
                    <a:pt x="92583" y="22796"/>
                    <a:pt x="87757" y="20955"/>
                  </a:cubicBezTo>
                  <a:cubicBezTo>
                    <a:pt x="82931" y="19114"/>
                    <a:pt x="76899" y="18225"/>
                    <a:pt x="69660" y="18225"/>
                  </a:cubicBezTo>
                  <a:cubicBezTo>
                    <a:pt x="62421" y="18225"/>
                    <a:pt x="56261" y="19240"/>
                    <a:pt x="51372" y="21336"/>
                  </a:cubicBezTo>
                  <a:cubicBezTo>
                    <a:pt x="46482" y="23432"/>
                    <a:pt x="42545" y="26162"/>
                    <a:pt x="39497" y="29591"/>
                  </a:cubicBezTo>
                  <a:cubicBezTo>
                    <a:pt x="36449" y="33020"/>
                    <a:pt x="34354" y="37084"/>
                    <a:pt x="33084" y="41656"/>
                  </a:cubicBezTo>
                  <a:cubicBezTo>
                    <a:pt x="31814" y="46292"/>
                    <a:pt x="31242" y="51117"/>
                    <a:pt x="31242" y="56261"/>
                  </a:cubicBezTo>
                  <a:cubicBezTo>
                    <a:pt x="31242" y="62230"/>
                    <a:pt x="31877" y="67691"/>
                    <a:pt x="33084" y="72453"/>
                  </a:cubicBezTo>
                  <a:cubicBezTo>
                    <a:pt x="34290" y="77216"/>
                    <a:pt x="36322" y="81343"/>
                    <a:pt x="39180" y="84709"/>
                  </a:cubicBezTo>
                  <a:cubicBezTo>
                    <a:pt x="42037" y="88138"/>
                    <a:pt x="45847" y="90678"/>
                    <a:pt x="50737" y="92456"/>
                  </a:cubicBezTo>
                  <a:cubicBezTo>
                    <a:pt x="55563" y="94234"/>
                    <a:pt x="61595" y="95123"/>
                    <a:pt x="68898" y="95123"/>
                  </a:cubicBezTo>
                  <a:cubicBezTo>
                    <a:pt x="76200" y="95123"/>
                    <a:pt x="82296" y="94107"/>
                    <a:pt x="87186" y="92075"/>
                  </a:cubicBezTo>
                  <a:cubicBezTo>
                    <a:pt x="92075" y="90043"/>
                    <a:pt x="96012" y="87249"/>
                    <a:pt x="99060" y="83757"/>
                  </a:cubicBezTo>
                  <a:cubicBezTo>
                    <a:pt x="102045" y="80264"/>
                    <a:pt x="104204" y="76200"/>
                    <a:pt x="105474" y="71501"/>
                  </a:cubicBezTo>
                  <a:cubicBezTo>
                    <a:pt x="106680" y="66865"/>
                    <a:pt x="107315" y="61849"/>
                    <a:pt x="107315" y="56642"/>
                  </a:cubicBezTo>
                  <a:moveTo>
                    <a:pt x="138493" y="55435"/>
                  </a:moveTo>
                  <a:cubicBezTo>
                    <a:pt x="138493" y="64579"/>
                    <a:pt x="136970" y="72644"/>
                    <a:pt x="133985" y="79883"/>
                  </a:cubicBezTo>
                  <a:cubicBezTo>
                    <a:pt x="131001" y="87058"/>
                    <a:pt x="126492" y="93154"/>
                    <a:pt x="120523" y="98171"/>
                  </a:cubicBezTo>
                  <a:cubicBezTo>
                    <a:pt x="114554" y="103188"/>
                    <a:pt x="107188" y="106997"/>
                    <a:pt x="98425" y="109664"/>
                  </a:cubicBezTo>
                  <a:cubicBezTo>
                    <a:pt x="89662" y="112268"/>
                    <a:pt x="79502" y="113602"/>
                    <a:pt x="67945" y="113602"/>
                  </a:cubicBezTo>
                  <a:cubicBezTo>
                    <a:pt x="56388" y="113602"/>
                    <a:pt x="46673" y="112458"/>
                    <a:pt x="38164" y="110236"/>
                  </a:cubicBezTo>
                  <a:cubicBezTo>
                    <a:pt x="29655" y="108014"/>
                    <a:pt x="22606" y="104585"/>
                    <a:pt x="16955" y="100013"/>
                  </a:cubicBezTo>
                  <a:cubicBezTo>
                    <a:pt x="11303" y="95440"/>
                    <a:pt x="7049" y="89599"/>
                    <a:pt x="4255" y="82550"/>
                  </a:cubicBezTo>
                  <a:cubicBezTo>
                    <a:pt x="1397" y="75438"/>
                    <a:pt x="0" y="67120"/>
                    <a:pt x="0" y="57467"/>
                  </a:cubicBezTo>
                  <a:cubicBezTo>
                    <a:pt x="0" y="48578"/>
                    <a:pt x="1524" y="40640"/>
                    <a:pt x="4509" y="33528"/>
                  </a:cubicBezTo>
                  <a:cubicBezTo>
                    <a:pt x="7493" y="26416"/>
                    <a:pt x="12002" y="20383"/>
                    <a:pt x="17971" y="15431"/>
                  </a:cubicBezTo>
                  <a:cubicBezTo>
                    <a:pt x="23940" y="10478"/>
                    <a:pt x="31306" y="6667"/>
                    <a:pt x="40068" y="4000"/>
                  </a:cubicBezTo>
                  <a:cubicBezTo>
                    <a:pt x="48832" y="1333"/>
                    <a:pt x="59055" y="0"/>
                    <a:pt x="70676" y="0"/>
                  </a:cubicBezTo>
                  <a:cubicBezTo>
                    <a:pt x="82296" y="0"/>
                    <a:pt x="91567" y="1079"/>
                    <a:pt x="100013" y="3302"/>
                  </a:cubicBezTo>
                  <a:cubicBezTo>
                    <a:pt x="108458" y="5525"/>
                    <a:pt x="115570" y="8890"/>
                    <a:pt x="121285" y="13462"/>
                  </a:cubicBezTo>
                  <a:cubicBezTo>
                    <a:pt x="126937" y="18034"/>
                    <a:pt x="131255" y="23813"/>
                    <a:pt x="134176" y="30797"/>
                  </a:cubicBezTo>
                  <a:cubicBezTo>
                    <a:pt x="137097" y="37782"/>
                    <a:pt x="138493" y="45974"/>
                    <a:pt x="138493" y="5549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g3dc6beee290_0_1146"/>
            <p:cNvSpPr/>
            <p:nvPr/>
          </p:nvSpPr>
          <p:spPr>
            <a:xfrm>
              <a:off x="2121224" y="571648"/>
              <a:ext cx="50545" cy="50545"/>
            </a:xfrm>
            <a:custGeom>
              <a:avLst/>
              <a:gdLst/>
              <a:ahLst/>
              <a:cxnLst/>
              <a:rect l="l" t="t" r="r" b="b"/>
              <a:pathLst>
                <a:path w="50545" h="50545" extrusionOk="0">
                  <a:moveTo>
                    <a:pt x="25273" y="0"/>
                  </a:moveTo>
                  <a:cubicBezTo>
                    <a:pt x="11303" y="0"/>
                    <a:pt x="0" y="11303"/>
                    <a:pt x="0" y="25273"/>
                  </a:cubicBezTo>
                  <a:cubicBezTo>
                    <a:pt x="0" y="39243"/>
                    <a:pt x="11303" y="50546"/>
                    <a:pt x="25273" y="50546"/>
                  </a:cubicBezTo>
                  <a:cubicBezTo>
                    <a:pt x="39243" y="50546"/>
                    <a:pt x="50546" y="39243"/>
                    <a:pt x="50546" y="25273"/>
                  </a:cubicBezTo>
                  <a:cubicBezTo>
                    <a:pt x="50546" y="11303"/>
                    <a:pt x="39243" y="0"/>
                    <a:pt x="25273" y="0"/>
                  </a:cubicBezTo>
                  <a:moveTo>
                    <a:pt x="25273" y="45466"/>
                  </a:moveTo>
                  <a:cubicBezTo>
                    <a:pt x="14097" y="45466"/>
                    <a:pt x="5080" y="36386"/>
                    <a:pt x="5080" y="25273"/>
                  </a:cubicBezTo>
                  <a:cubicBezTo>
                    <a:pt x="5080" y="14161"/>
                    <a:pt x="14161" y="5017"/>
                    <a:pt x="25273" y="5017"/>
                  </a:cubicBezTo>
                  <a:cubicBezTo>
                    <a:pt x="36386" y="5017"/>
                    <a:pt x="45530" y="14097"/>
                    <a:pt x="45530" y="25273"/>
                  </a:cubicBezTo>
                  <a:cubicBezTo>
                    <a:pt x="45530" y="36449"/>
                    <a:pt x="36449" y="45466"/>
                    <a:pt x="25273" y="4546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g3dc6beee290_0_1146"/>
            <p:cNvSpPr/>
            <p:nvPr/>
          </p:nvSpPr>
          <p:spPr>
            <a:xfrm>
              <a:off x="2137670" y="583650"/>
              <a:ext cx="17716" cy="26543"/>
            </a:xfrm>
            <a:custGeom>
              <a:avLst/>
              <a:gdLst/>
              <a:ahLst/>
              <a:cxnLst/>
              <a:rect l="l" t="t" r="r" b="b"/>
              <a:pathLst>
                <a:path w="17716" h="26543" extrusionOk="0">
                  <a:moveTo>
                    <a:pt x="3429" y="26543"/>
                  </a:moveTo>
                  <a:lnTo>
                    <a:pt x="0" y="26543"/>
                  </a:lnTo>
                  <a:lnTo>
                    <a:pt x="0" y="0"/>
                  </a:lnTo>
                  <a:lnTo>
                    <a:pt x="10096" y="0"/>
                  </a:lnTo>
                  <a:cubicBezTo>
                    <a:pt x="14668" y="0"/>
                    <a:pt x="17018" y="2476"/>
                    <a:pt x="17018" y="7366"/>
                  </a:cubicBezTo>
                  <a:cubicBezTo>
                    <a:pt x="17018" y="10224"/>
                    <a:pt x="16446" y="11621"/>
                    <a:pt x="14351" y="13399"/>
                  </a:cubicBezTo>
                  <a:cubicBezTo>
                    <a:pt x="16193" y="14859"/>
                    <a:pt x="16446" y="15748"/>
                    <a:pt x="16574" y="20066"/>
                  </a:cubicBezTo>
                  <a:cubicBezTo>
                    <a:pt x="16701" y="23622"/>
                    <a:pt x="16764" y="24257"/>
                    <a:pt x="17717" y="25019"/>
                  </a:cubicBezTo>
                  <a:lnTo>
                    <a:pt x="17717" y="26480"/>
                  </a:lnTo>
                  <a:lnTo>
                    <a:pt x="13843" y="26480"/>
                  </a:lnTo>
                  <a:cubicBezTo>
                    <a:pt x="13399" y="25210"/>
                    <a:pt x="13081" y="23368"/>
                    <a:pt x="13081" y="22098"/>
                  </a:cubicBezTo>
                  <a:lnTo>
                    <a:pt x="13081" y="19368"/>
                  </a:lnTo>
                  <a:cubicBezTo>
                    <a:pt x="13208" y="16828"/>
                    <a:pt x="12129" y="15494"/>
                    <a:pt x="9970" y="15494"/>
                  </a:cubicBezTo>
                  <a:lnTo>
                    <a:pt x="3429" y="15494"/>
                  </a:lnTo>
                  <a:lnTo>
                    <a:pt x="3429" y="26543"/>
                  </a:lnTo>
                  <a:close/>
                  <a:moveTo>
                    <a:pt x="9715" y="11748"/>
                  </a:moveTo>
                  <a:cubicBezTo>
                    <a:pt x="12319" y="11748"/>
                    <a:pt x="13399" y="10541"/>
                    <a:pt x="13399" y="7620"/>
                  </a:cubicBezTo>
                  <a:cubicBezTo>
                    <a:pt x="13399" y="4953"/>
                    <a:pt x="12256" y="3747"/>
                    <a:pt x="9715" y="3747"/>
                  </a:cubicBezTo>
                  <a:lnTo>
                    <a:pt x="3429" y="3747"/>
                  </a:lnTo>
                  <a:lnTo>
                    <a:pt x="3429" y="11748"/>
                  </a:lnTo>
                  <a:lnTo>
                    <a:pt x="9715" y="11748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g3dc6beee290_0_1146"/>
            <p:cNvSpPr/>
            <p:nvPr/>
          </p:nvSpPr>
          <p:spPr>
            <a:xfrm>
              <a:off x="645929" y="644483"/>
              <a:ext cx="1457579" cy="67754"/>
            </a:xfrm>
            <a:custGeom>
              <a:avLst/>
              <a:gdLst/>
              <a:ahLst/>
              <a:cxnLst/>
              <a:rect l="l" t="t" r="r" b="b"/>
              <a:pathLst>
                <a:path w="1457579" h="67754" extrusionOk="0">
                  <a:moveTo>
                    <a:pt x="0" y="0"/>
                  </a:moveTo>
                  <a:lnTo>
                    <a:pt x="1457579" y="0"/>
                  </a:lnTo>
                  <a:lnTo>
                    <a:pt x="1457579" y="67754"/>
                  </a:lnTo>
                  <a:lnTo>
                    <a:pt x="0" y="67754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g3dc6beee290_0_1146"/>
            <p:cNvSpPr/>
            <p:nvPr/>
          </p:nvSpPr>
          <p:spPr>
            <a:xfrm>
              <a:off x="860368" y="653853"/>
              <a:ext cx="39822" cy="45906"/>
            </a:xfrm>
            <a:custGeom>
              <a:avLst/>
              <a:gdLst/>
              <a:ahLst/>
              <a:cxnLst/>
              <a:rect l="l" t="t" r="r" b="b"/>
              <a:pathLst>
                <a:path w="39822" h="45906" extrusionOk="0">
                  <a:moveTo>
                    <a:pt x="25273" y="2314"/>
                  </a:moveTo>
                  <a:lnTo>
                    <a:pt x="25273" y="2314"/>
                  </a:lnTo>
                  <a:cubicBezTo>
                    <a:pt x="25082" y="1870"/>
                    <a:pt x="24892" y="1425"/>
                    <a:pt x="24511" y="1108"/>
                  </a:cubicBezTo>
                  <a:cubicBezTo>
                    <a:pt x="24130" y="727"/>
                    <a:pt x="23685" y="409"/>
                    <a:pt x="23114" y="282"/>
                  </a:cubicBezTo>
                  <a:cubicBezTo>
                    <a:pt x="22733" y="155"/>
                    <a:pt x="22225" y="92"/>
                    <a:pt x="21590" y="28"/>
                  </a:cubicBezTo>
                  <a:cubicBezTo>
                    <a:pt x="20638" y="28"/>
                    <a:pt x="18987" y="-35"/>
                    <a:pt x="18034" y="28"/>
                  </a:cubicBezTo>
                  <a:cubicBezTo>
                    <a:pt x="17463" y="28"/>
                    <a:pt x="17018" y="155"/>
                    <a:pt x="16574" y="282"/>
                  </a:cubicBezTo>
                  <a:cubicBezTo>
                    <a:pt x="16002" y="473"/>
                    <a:pt x="15557" y="727"/>
                    <a:pt x="15176" y="1108"/>
                  </a:cubicBezTo>
                  <a:cubicBezTo>
                    <a:pt x="14859" y="1425"/>
                    <a:pt x="14668" y="1806"/>
                    <a:pt x="14478" y="2314"/>
                  </a:cubicBezTo>
                  <a:lnTo>
                    <a:pt x="381" y="41303"/>
                  </a:lnTo>
                  <a:cubicBezTo>
                    <a:pt x="127" y="41938"/>
                    <a:pt x="0" y="42510"/>
                    <a:pt x="0" y="43018"/>
                  </a:cubicBezTo>
                  <a:cubicBezTo>
                    <a:pt x="0" y="43843"/>
                    <a:pt x="254" y="44542"/>
                    <a:pt x="826" y="45050"/>
                  </a:cubicBezTo>
                  <a:cubicBezTo>
                    <a:pt x="1270" y="45431"/>
                    <a:pt x="1842" y="45685"/>
                    <a:pt x="2667" y="45812"/>
                  </a:cubicBezTo>
                  <a:cubicBezTo>
                    <a:pt x="3556" y="45939"/>
                    <a:pt x="5207" y="45939"/>
                    <a:pt x="6096" y="45812"/>
                  </a:cubicBezTo>
                  <a:cubicBezTo>
                    <a:pt x="6668" y="45812"/>
                    <a:pt x="7112" y="45621"/>
                    <a:pt x="7557" y="45431"/>
                  </a:cubicBezTo>
                  <a:cubicBezTo>
                    <a:pt x="8001" y="45240"/>
                    <a:pt x="8382" y="44923"/>
                    <a:pt x="8699" y="44542"/>
                  </a:cubicBezTo>
                  <a:cubicBezTo>
                    <a:pt x="8954" y="44224"/>
                    <a:pt x="9081" y="43907"/>
                    <a:pt x="9207" y="43526"/>
                  </a:cubicBezTo>
                  <a:lnTo>
                    <a:pt x="12256" y="34636"/>
                  </a:lnTo>
                  <a:lnTo>
                    <a:pt x="27178" y="34636"/>
                  </a:lnTo>
                  <a:lnTo>
                    <a:pt x="30417" y="43780"/>
                  </a:lnTo>
                  <a:cubicBezTo>
                    <a:pt x="30417" y="43780"/>
                    <a:pt x="30734" y="44351"/>
                    <a:pt x="30924" y="44605"/>
                  </a:cubicBezTo>
                  <a:cubicBezTo>
                    <a:pt x="31242" y="44986"/>
                    <a:pt x="31623" y="45304"/>
                    <a:pt x="32195" y="45494"/>
                  </a:cubicBezTo>
                  <a:cubicBezTo>
                    <a:pt x="32576" y="45621"/>
                    <a:pt x="33020" y="45748"/>
                    <a:pt x="33592" y="45748"/>
                  </a:cubicBezTo>
                  <a:cubicBezTo>
                    <a:pt x="34036" y="45748"/>
                    <a:pt x="34607" y="45748"/>
                    <a:pt x="35370" y="45748"/>
                  </a:cubicBezTo>
                  <a:cubicBezTo>
                    <a:pt x="36132" y="45748"/>
                    <a:pt x="36703" y="45748"/>
                    <a:pt x="37148" y="45685"/>
                  </a:cubicBezTo>
                  <a:cubicBezTo>
                    <a:pt x="37910" y="45621"/>
                    <a:pt x="38545" y="45367"/>
                    <a:pt x="38989" y="44986"/>
                  </a:cubicBezTo>
                  <a:cubicBezTo>
                    <a:pt x="39560" y="44478"/>
                    <a:pt x="39878" y="43716"/>
                    <a:pt x="39815" y="42954"/>
                  </a:cubicBezTo>
                  <a:cubicBezTo>
                    <a:pt x="39815" y="42446"/>
                    <a:pt x="39688" y="41938"/>
                    <a:pt x="39434" y="41240"/>
                  </a:cubicBezTo>
                  <a:lnTo>
                    <a:pt x="25337" y="2251"/>
                  </a:lnTo>
                  <a:close/>
                  <a:moveTo>
                    <a:pt x="24448" y="26635"/>
                  </a:moveTo>
                  <a:lnTo>
                    <a:pt x="14859" y="26635"/>
                  </a:lnTo>
                  <a:lnTo>
                    <a:pt x="19621" y="12855"/>
                  </a:lnTo>
                  <a:lnTo>
                    <a:pt x="24448" y="26635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g3dc6beee290_0_1146"/>
            <p:cNvSpPr/>
            <p:nvPr/>
          </p:nvSpPr>
          <p:spPr>
            <a:xfrm>
              <a:off x="911295" y="664457"/>
              <a:ext cx="26606" cy="35588"/>
            </a:xfrm>
            <a:custGeom>
              <a:avLst/>
              <a:gdLst/>
              <a:ahLst/>
              <a:cxnLst/>
              <a:rect l="l" t="t" r="r" b="b"/>
              <a:pathLst>
                <a:path w="26606" h="35588" extrusionOk="0">
                  <a:moveTo>
                    <a:pt x="26226" y="25492"/>
                  </a:moveTo>
                  <a:lnTo>
                    <a:pt x="26226" y="25492"/>
                  </a:lnTo>
                  <a:cubicBezTo>
                    <a:pt x="26035" y="24984"/>
                    <a:pt x="25781" y="24539"/>
                    <a:pt x="25400" y="24285"/>
                  </a:cubicBezTo>
                  <a:lnTo>
                    <a:pt x="24511" y="23777"/>
                  </a:lnTo>
                  <a:lnTo>
                    <a:pt x="23876" y="23777"/>
                  </a:lnTo>
                  <a:cubicBezTo>
                    <a:pt x="22987" y="23777"/>
                    <a:pt x="22162" y="24349"/>
                    <a:pt x="21654" y="24730"/>
                  </a:cubicBezTo>
                  <a:cubicBezTo>
                    <a:pt x="21209" y="25111"/>
                    <a:pt x="20701" y="25492"/>
                    <a:pt x="20066" y="25873"/>
                  </a:cubicBezTo>
                  <a:cubicBezTo>
                    <a:pt x="19494" y="26254"/>
                    <a:pt x="18796" y="26635"/>
                    <a:pt x="17971" y="26952"/>
                  </a:cubicBezTo>
                  <a:cubicBezTo>
                    <a:pt x="16574" y="27587"/>
                    <a:pt x="14224" y="27587"/>
                    <a:pt x="12700" y="26889"/>
                  </a:cubicBezTo>
                  <a:cubicBezTo>
                    <a:pt x="11938" y="26571"/>
                    <a:pt x="11366" y="26063"/>
                    <a:pt x="10858" y="25365"/>
                  </a:cubicBezTo>
                  <a:cubicBezTo>
                    <a:pt x="10287" y="24603"/>
                    <a:pt x="9843" y="23587"/>
                    <a:pt x="9588" y="22444"/>
                  </a:cubicBezTo>
                  <a:cubicBezTo>
                    <a:pt x="9271" y="21174"/>
                    <a:pt x="9080" y="19650"/>
                    <a:pt x="9080" y="17935"/>
                  </a:cubicBezTo>
                  <a:cubicBezTo>
                    <a:pt x="9080" y="14570"/>
                    <a:pt x="9652" y="12030"/>
                    <a:pt x="10795" y="10315"/>
                  </a:cubicBezTo>
                  <a:cubicBezTo>
                    <a:pt x="11811" y="8791"/>
                    <a:pt x="13271" y="8093"/>
                    <a:pt x="15240" y="8093"/>
                  </a:cubicBezTo>
                  <a:cubicBezTo>
                    <a:pt x="16256" y="8093"/>
                    <a:pt x="17145" y="8220"/>
                    <a:pt x="17843" y="8474"/>
                  </a:cubicBezTo>
                  <a:cubicBezTo>
                    <a:pt x="18605" y="8791"/>
                    <a:pt x="19304" y="9109"/>
                    <a:pt x="19876" y="9490"/>
                  </a:cubicBezTo>
                  <a:cubicBezTo>
                    <a:pt x="20447" y="9871"/>
                    <a:pt x="20955" y="10252"/>
                    <a:pt x="21336" y="10569"/>
                  </a:cubicBezTo>
                  <a:cubicBezTo>
                    <a:pt x="23051" y="11966"/>
                    <a:pt x="24955" y="11712"/>
                    <a:pt x="25844" y="10125"/>
                  </a:cubicBezTo>
                  <a:cubicBezTo>
                    <a:pt x="26226" y="9490"/>
                    <a:pt x="26352" y="8664"/>
                    <a:pt x="26352" y="7458"/>
                  </a:cubicBezTo>
                  <a:cubicBezTo>
                    <a:pt x="26352" y="7013"/>
                    <a:pt x="26352" y="6632"/>
                    <a:pt x="26352" y="6315"/>
                  </a:cubicBezTo>
                  <a:cubicBezTo>
                    <a:pt x="26352" y="5934"/>
                    <a:pt x="26226" y="5553"/>
                    <a:pt x="26162" y="5235"/>
                  </a:cubicBezTo>
                  <a:cubicBezTo>
                    <a:pt x="26035" y="4854"/>
                    <a:pt x="25908" y="4537"/>
                    <a:pt x="25718" y="4283"/>
                  </a:cubicBezTo>
                  <a:cubicBezTo>
                    <a:pt x="25527" y="4029"/>
                    <a:pt x="25337" y="3775"/>
                    <a:pt x="24955" y="3394"/>
                  </a:cubicBezTo>
                  <a:cubicBezTo>
                    <a:pt x="24638" y="3076"/>
                    <a:pt x="24130" y="2695"/>
                    <a:pt x="23432" y="2187"/>
                  </a:cubicBezTo>
                  <a:cubicBezTo>
                    <a:pt x="22733" y="1743"/>
                    <a:pt x="21971" y="1362"/>
                    <a:pt x="21146" y="1044"/>
                  </a:cubicBezTo>
                  <a:cubicBezTo>
                    <a:pt x="20320" y="727"/>
                    <a:pt x="19431" y="473"/>
                    <a:pt x="18415" y="282"/>
                  </a:cubicBezTo>
                  <a:cubicBezTo>
                    <a:pt x="15430" y="-289"/>
                    <a:pt x="12129" y="28"/>
                    <a:pt x="9335" y="1044"/>
                  </a:cubicBezTo>
                  <a:cubicBezTo>
                    <a:pt x="7429" y="1806"/>
                    <a:pt x="5779" y="2886"/>
                    <a:pt x="4382" y="4410"/>
                  </a:cubicBezTo>
                  <a:cubicBezTo>
                    <a:pt x="2985" y="5934"/>
                    <a:pt x="1905" y="7839"/>
                    <a:pt x="1143" y="10125"/>
                  </a:cubicBezTo>
                  <a:cubicBezTo>
                    <a:pt x="381" y="12347"/>
                    <a:pt x="0" y="15078"/>
                    <a:pt x="0" y="18126"/>
                  </a:cubicBezTo>
                  <a:cubicBezTo>
                    <a:pt x="0" y="20793"/>
                    <a:pt x="318" y="23269"/>
                    <a:pt x="952" y="25301"/>
                  </a:cubicBezTo>
                  <a:cubicBezTo>
                    <a:pt x="1588" y="27460"/>
                    <a:pt x="2540" y="29302"/>
                    <a:pt x="3810" y="30826"/>
                  </a:cubicBezTo>
                  <a:cubicBezTo>
                    <a:pt x="5080" y="32350"/>
                    <a:pt x="6668" y="33556"/>
                    <a:pt x="8572" y="34382"/>
                  </a:cubicBezTo>
                  <a:cubicBezTo>
                    <a:pt x="10414" y="35144"/>
                    <a:pt x="12510" y="35588"/>
                    <a:pt x="14859" y="35588"/>
                  </a:cubicBezTo>
                  <a:cubicBezTo>
                    <a:pt x="16002" y="35588"/>
                    <a:pt x="17082" y="35461"/>
                    <a:pt x="18161" y="35271"/>
                  </a:cubicBezTo>
                  <a:cubicBezTo>
                    <a:pt x="19240" y="35080"/>
                    <a:pt x="20193" y="34763"/>
                    <a:pt x="21082" y="34445"/>
                  </a:cubicBezTo>
                  <a:cubicBezTo>
                    <a:pt x="21971" y="34064"/>
                    <a:pt x="22796" y="33683"/>
                    <a:pt x="23558" y="33239"/>
                  </a:cubicBezTo>
                  <a:cubicBezTo>
                    <a:pt x="24321" y="32731"/>
                    <a:pt x="24892" y="32350"/>
                    <a:pt x="25273" y="31969"/>
                  </a:cubicBezTo>
                  <a:cubicBezTo>
                    <a:pt x="25718" y="31524"/>
                    <a:pt x="25908" y="31270"/>
                    <a:pt x="26099" y="30953"/>
                  </a:cubicBezTo>
                  <a:cubicBezTo>
                    <a:pt x="26226" y="30699"/>
                    <a:pt x="26352" y="30445"/>
                    <a:pt x="26416" y="30127"/>
                  </a:cubicBezTo>
                  <a:cubicBezTo>
                    <a:pt x="26479" y="29810"/>
                    <a:pt x="26543" y="29492"/>
                    <a:pt x="26607" y="29111"/>
                  </a:cubicBezTo>
                  <a:cubicBezTo>
                    <a:pt x="26607" y="28794"/>
                    <a:pt x="26607" y="28413"/>
                    <a:pt x="26607" y="28032"/>
                  </a:cubicBezTo>
                  <a:cubicBezTo>
                    <a:pt x="26607" y="27524"/>
                    <a:pt x="26607" y="27079"/>
                    <a:pt x="26607" y="26762"/>
                  </a:cubicBezTo>
                  <a:cubicBezTo>
                    <a:pt x="26607" y="26317"/>
                    <a:pt x="26479" y="25936"/>
                    <a:pt x="26352" y="25555"/>
                  </a:cubicBezTo>
                  <a:close/>
                  <a:moveTo>
                    <a:pt x="24574" y="26127"/>
                  </a:moveTo>
                  <a:cubicBezTo>
                    <a:pt x="24574" y="26127"/>
                    <a:pt x="24574" y="26127"/>
                    <a:pt x="24574" y="26127"/>
                  </a:cubicBezTo>
                  <a:lnTo>
                    <a:pt x="24574" y="26127"/>
                  </a:lnTo>
                  <a:lnTo>
                    <a:pt x="24574" y="26127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g3dc6beee290_0_1146"/>
            <p:cNvSpPr/>
            <p:nvPr/>
          </p:nvSpPr>
          <p:spPr>
            <a:xfrm>
              <a:off x="951872" y="664499"/>
              <a:ext cx="20637" cy="35292"/>
            </a:xfrm>
            <a:custGeom>
              <a:avLst/>
              <a:gdLst/>
              <a:ahLst/>
              <a:cxnLst/>
              <a:rect l="l" t="t" r="r" b="b"/>
              <a:pathLst>
                <a:path w="20637" h="35292" extrusionOk="0">
                  <a:moveTo>
                    <a:pt x="20638" y="2907"/>
                  </a:moveTo>
                  <a:lnTo>
                    <a:pt x="20638" y="2907"/>
                  </a:lnTo>
                  <a:cubicBezTo>
                    <a:pt x="20638" y="2907"/>
                    <a:pt x="20510" y="2399"/>
                    <a:pt x="20383" y="2145"/>
                  </a:cubicBezTo>
                  <a:lnTo>
                    <a:pt x="19939" y="1510"/>
                  </a:lnTo>
                  <a:lnTo>
                    <a:pt x="19621" y="1256"/>
                  </a:lnTo>
                  <a:cubicBezTo>
                    <a:pt x="19621" y="1256"/>
                    <a:pt x="18923" y="812"/>
                    <a:pt x="18351" y="558"/>
                  </a:cubicBezTo>
                  <a:cubicBezTo>
                    <a:pt x="17971" y="431"/>
                    <a:pt x="17590" y="304"/>
                    <a:pt x="17145" y="240"/>
                  </a:cubicBezTo>
                  <a:cubicBezTo>
                    <a:pt x="16701" y="113"/>
                    <a:pt x="16256" y="50"/>
                    <a:pt x="15812" y="50"/>
                  </a:cubicBezTo>
                  <a:cubicBezTo>
                    <a:pt x="14415" y="-77"/>
                    <a:pt x="13462" y="50"/>
                    <a:pt x="12382" y="304"/>
                  </a:cubicBezTo>
                  <a:cubicBezTo>
                    <a:pt x="11557" y="494"/>
                    <a:pt x="10732" y="875"/>
                    <a:pt x="9969" y="1447"/>
                  </a:cubicBezTo>
                  <a:cubicBezTo>
                    <a:pt x="9462" y="1764"/>
                    <a:pt x="8954" y="2209"/>
                    <a:pt x="8446" y="2653"/>
                  </a:cubicBezTo>
                  <a:cubicBezTo>
                    <a:pt x="8446" y="2336"/>
                    <a:pt x="8255" y="2082"/>
                    <a:pt x="8065" y="1828"/>
                  </a:cubicBezTo>
                  <a:cubicBezTo>
                    <a:pt x="7810" y="1510"/>
                    <a:pt x="7557" y="1193"/>
                    <a:pt x="7049" y="939"/>
                  </a:cubicBezTo>
                  <a:cubicBezTo>
                    <a:pt x="6668" y="748"/>
                    <a:pt x="6223" y="621"/>
                    <a:pt x="5651" y="558"/>
                  </a:cubicBezTo>
                  <a:cubicBezTo>
                    <a:pt x="4890" y="494"/>
                    <a:pt x="3556" y="494"/>
                    <a:pt x="2857" y="558"/>
                  </a:cubicBezTo>
                  <a:cubicBezTo>
                    <a:pt x="2349" y="558"/>
                    <a:pt x="1905" y="748"/>
                    <a:pt x="1460" y="939"/>
                  </a:cubicBezTo>
                  <a:cubicBezTo>
                    <a:pt x="952" y="1193"/>
                    <a:pt x="571" y="1574"/>
                    <a:pt x="318" y="1955"/>
                  </a:cubicBezTo>
                  <a:cubicBezTo>
                    <a:pt x="127" y="2336"/>
                    <a:pt x="0" y="2780"/>
                    <a:pt x="0" y="3288"/>
                  </a:cubicBezTo>
                  <a:lnTo>
                    <a:pt x="0" y="32498"/>
                  </a:lnTo>
                  <a:cubicBezTo>
                    <a:pt x="0" y="33006"/>
                    <a:pt x="127" y="33514"/>
                    <a:pt x="381" y="33895"/>
                  </a:cubicBezTo>
                  <a:cubicBezTo>
                    <a:pt x="635" y="34340"/>
                    <a:pt x="1079" y="34657"/>
                    <a:pt x="1651" y="34911"/>
                  </a:cubicBezTo>
                  <a:cubicBezTo>
                    <a:pt x="2032" y="35038"/>
                    <a:pt x="2413" y="35165"/>
                    <a:pt x="2921" y="35229"/>
                  </a:cubicBezTo>
                  <a:cubicBezTo>
                    <a:pt x="3302" y="35229"/>
                    <a:pt x="3810" y="35292"/>
                    <a:pt x="4445" y="35292"/>
                  </a:cubicBezTo>
                  <a:cubicBezTo>
                    <a:pt x="5080" y="35292"/>
                    <a:pt x="5588" y="35292"/>
                    <a:pt x="5969" y="35229"/>
                  </a:cubicBezTo>
                  <a:cubicBezTo>
                    <a:pt x="6540" y="35165"/>
                    <a:pt x="6921" y="35038"/>
                    <a:pt x="7302" y="34911"/>
                  </a:cubicBezTo>
                  <a:cubicBezTo>
                    <a:pt x="7810" y="34721"/>
                    <a:pt x="8191" y="34403"/>
                    <a:pt x="8446" y="34022"/>
                  </a:cubicBezTo>
                  <a:cubicBezTo>
                    <a:pt x="8763" y="33578"/>
                    <a:pt x="8890" y="33070"/>
                    <a:pt x="8890" y="32562"/>
                  </a:cubicBezTo>
                  <a:lnTo>
                    <a:pt x="8890" y="13893"/>
                  </a:lnTo>
                  <a:cubicBezTo>
                    <a:pt x="9525" y="12940"/>
                    <a:pt x="10096" y="12115"/>
                    <a:pt x="10604" y="11416"/>
                  </a:cubicBezTo>
                  <a:cubicBezTo>
                    <a:pt x="11176" y="10718"/>
                    <a:pt x="11684" y="10146"/>
                    <a:pt x="12129" y="9702"/>
                  </a:cubicBezTo>
                  <a:cubicBezTo>
                    <a:pt x="12573" y="9321"/>
                    <a:pt x="12954" y="9067"/>
                    <a:pt x="13271" y="8940"/>
                  </a:cubicBezTo>
                  <a:cubicBezTo>
                    <a:pt x="13843" y="8686"/>
                    <a:pt x="14541" y="8749"/>
                    <a:pt x="15049" y="8813"/>
                  </a:cubicBezTo>
                  <a:cubicBezTo>
                    <a:pt x="15367" y="8876"/>
                    <a:pt x="15685" y="8940"/>
                    <a:pt x="15938" y="9067"/>
                  </a:cubicBezTo>
                  <a:cubicBezTo>
                    <a:pt x="16193" y="9130"/>
                    <a:pt x="16446" y="9257"/>
                    <a:pt x="16637" y="9321"/>
                  </a:cubicBezTo>
                  <a:cubicBezTo>
                    <a:pt x="17082" y="9511"/>
                    <a:pt x="17526" y="9575"/>
                    <a:pt x="17907" y="9575"/>
                  </a:cubicBezTo>
                  <a:lnTo>
                    <a:pt x="19050" y="9448"/>
                  </a:lnTo>
                  <a:lnTo>
                    <a:pt x="19558" y="8940"/>
                  </a:lnTo>
                  <a:cubicBezTo>
                    <a:pt x="19558" y="8940"/>
                    <a:pt x="20066" y="8305"/>
                    <a:pt x="20257" y="7797"/>
                  </a:cubicBezTo>
                  <a:cubicBezTo>
                    <a:pt x="20383" y="7479"/>
                    <a:pt x="20447" y="7035"/>
                    <a:pt x="20447" y="6590"/>
                  </a:cubicBezTo>
                  <a:cubicBezTo>
                    <a:pt x="20447" y="6209"/>
                    <a:pt x="20447" y="5828"/>
                    <a:pt x="20447" y="5257"/>
                  </a:cubicBezTo>
                  <a:lnTo>
                    <a:pt x="20447" y="3987"/>
                  </a:lnTo>
                  <a:cubicBezTo>
                    <a:pt x="20447" y="3542"/>
                    <a:pt x="20383" y="3225"/>
                    <a:pt x="20320" y="3034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g3dc6beee290_0_1146"/>
            <p:cNvSpPr/>
            <p:nvPr/>
          </p:nvSpPr>
          <p:spPr>
            <a:xfrm>
              <a:off x="982986" y="664493"/>
              <a:ext cx="30416" cy="35679"/>
            </a:xfrm>
            <a:custGeom>
              <a:avLst/>
              <a:gdLst/>
              <a:ahLst/>
              <a:cxnLst/>
              <a:rect l="l" t="t" r="r" b="b"/>
              <a:pathLst>
                <a:path w="30416" h="35679" extrusionOk="0">
                  <a:moveTo>
                    <a:pt x="26988" y="4691"/>
                  </a:moveTo>
                  <a:lnTo>
                    <a:pt x="26988" y="4691"/>
                  </a:lnTo>
                  <a:cubicBezTo>
                    <a:pt x="25781" y="3231"/>
                    <a:pt x="24257" y="2088"/>
                    <a:pt x="22415" y="1262"/>
                  </a:cubicBezTo>
                  <a:cubicBezTo>
                    <a:pt x="18860" y="-389"/>
                    <a:pt x="13335" y="-452"/>
                    <a:pt x="9335" y="1262"/>
                  </a:cubicBezTo>
                  <a:cubicBezTo>
                    <a:pt x="7366" y="2088"/>
                    <a:pt x="5651" y="3358"/>
                    <a:pt x="4254" y="4945"/>
                  </a:cubicBezTo>
                  <a:cubicBezTo>
                    <a:pt x="2858" y="6533"/>
                    <a:pt x="1842" y="8438"/>
                    <a:pt x="1079" y="10660"/>
                  </a:cubicBezTo>
                  <a:cubicBezTo>
                    <a:pt x="381" y="12819"/>
                    <a:pt x="0" y="15296"/>
                    <a:pt x="0" y="17963"/>
                  </a:cubicBezTo>
                  <a:cubicBezTo>
                    <a:pt x="0" y="20757"/>
                    <a:pt x="318" y="23297"/>
                    <a:pt x="1016" y="25456"/>
                  </a:cubicBezTo>
                  <a:cubicBezTo>
                    <a:pt x="1715" y="27678"/>
                    <a:pt x="2794" y="29583"/>
                    <a:pt x="4191" y="31107"/>
                  </a:cubicBezTo>
                  <a:cubicBezTo>
                    <a:pt x="5588" y="32631"/>
                    <a:pt x="7366" y="33774"/>
                    <a:pt x="9462" y="34536"/>
                  </a:cubicBezTo>
                  <a:cubicBezTo>
                    <a:pt x="11430" y="35298"/>
                    <a:pt x="13779" y="35679"/>
                    <a:pt x="16383" y="35679"/>
                  </a:cubicBezTo>
                  <a:cubicBezTo>
                    <a:pt x="17843" y="35679"/>
                    <a:pt x="19240" y="35552"/>
                    <a:pt x="20574" y="35362"/>
                  </a:cubicBezTo>
                  <a:cubicBezTo>
                    <a:pt x="21844" y="35171"/>
                    <a:pt x="22987" y="34917"/>
                    <a:pt x="24003" y="34600"/>
                  </a:cubicBezTo>
                  <a:cubicBezTo>
                    <a:pt x="25019" y="34282"/>
                    <a:pt x="25908" y="34028"/>
                    <a:pt x="26543" y="33711"/>
                  </a:cubicBezTo>
                  <a:cubicBezTo>
                    <a:pt x="27559" y="33266"/>
                    <a:pt x="27876" y="33012"/>
                    <a:pt x="28131" y="32758"/>
                  </a:cubicBezTo>
                  <a:cubicBezTo>
                    <a:pt x="28385" y="32504"/>
                    <a:pt x="28575" y="32314"/>
                    <a:pt x="28702" y="32060"/>
                  </a:cubicBezTo>
                  <a:cubicBezTo>
                    <a:pt x="28893" y="31742"/>
                    <a:pt x="29020" y="31425"/>
                    <a:pt x="29083" y="31044"/>
                  </a:cubicBezTo>
                  <a:cubicBezTo>
                    <a:pt x="29083" y="30853"/>
                    <a:pt x="29147" y="30599"/>
                    <a:pt x="29210" y="30345"/>
                  </a:cubicBezTo>
                  <a:cubicBezTo>
                    <a:pt x="29210" y="30091"/>
                    <a:pt x="29210" y="29774"/>
                    <a:pt x="29210" y="29456"/>
                  </a:cubicBezTo>
                  <a:cubicBezTo>
                    <a:pt x="29210" y="28948"/>
                    <a:pt x="29210" y="28567"/>
                    <a:pt x="29210" y="28250"/>
                  </a:cubicBezTo>
                  <a:cubicBezTo>
                    <a:pt x="29210" y="27805"/>
                    <a:pt x="29083" y="27488"/>
                    <a:pt x="28893" y="27107"/>
                  </a:cubicBezTo>
                  <a:cubicBezTo>
                    <a:pt x="28702" y="26662"/>
                    <a:pt x="28385" y="26281"/>
                    <a:pt x="27940" y="26027"/>
                  </a:cubicBezTo>
                  <a:lnTo>
                    <a:pt x="27115" y="25646"/>
                  </a:lnTo>
                  <a:lnTo>
                    <a:pt x="26607" y="25646"/>
                  </a:lnTo>
                  <a:cubicBezTo>
                    <a:pt x="26099" y="25646"/>
                    <a:pt x="25527" y="25773"/>
                    <a:pt x="24701" y="26154"/>
                  </a:cubicBezTo>
                  <a:cubicBezTo>
                    <a:pt x="24193" y="26345"/>
                    <a:pt x="23622" y="26599"/>
                    <a:pt x="22860" y="26853"/>
                  </a:cubicBezTo>
                  <a:cubicBezTo>
                    <a:pt x="22162" y="27107"/>
                    <a:pt x="21273" y="27361"/>
                    <a:pt x="20257" y="27551"/>
                  </a:cubicBezTo>
                  <a:cubicBezTo>
                    <a:pt x="18161" y="27996"/>
                    <a:pt x="14923" y="27996"/>
                    <a:pt x="13145" y="27234"/>
                  </a:cubicBezTo>
                  <a:cubicBezTo>
                    <a:pt x="12192" y="26853"/>
                    <a:pt x="11493" y="26345"/>
                    <a:pt x="10859" y="25646"/>
                  </a:cubicBezTo>
                  <a:cubicBezTo>
                    <a:pt x="10287" y="24884"/>
                    <a:pt x="9843" y="24059"/>
                    <a:pt x="9589" y="22979"/>
                  </a:cubicBezTo>
                  <a:cubicBezTo>
                    <a:pt x="9398" y="22281"/>
                    <a:pt x="9335" y="21582"/>
                    <a:pt x="9208" y="20820"/>
                  </a:cubicBezTo>
                  <a:lnTo>
                    <a:pt x="26543" y="20820"/>
                  </a:lnTo>
                  <a:cubicBezTo>
                    <a:pt x="27496" y="20820"/>
                    <a:pt x="28385" y="20503"/>
                    <a:pt x="29147" y="19868"/>
                  </a:cubicBezTo>
                  <a:cubicBezTo>
                    <a:pt x="29972" y="19169"/>
                    <a:pt x="30417" y="18090"/>
                    <a:pt x="30417" y="16693"/>
                  </a:cubicBezTo>
                  <a:lnTo>
                    <a:pt x="30417" y="15740"/>
                  </a:lnTo>
                  <a:cubicBezTo>
                    <a:pt x="30417" y="13708"/>
                    <a:pt x="30163" y="11740"/>
                    <a:pt x="29591" y="9898"/>
                  </a:cubicBezTo>
                  <a:cubicBezTo>
                    <a:pt x="29020" y="7993"/>
                    <a:pt x="28131" y="6279"/>
                    <a:pt x="26988" y="4882"/>
                  </a:cubicBezTo>
                  <a:close/>
                  <a:moveTo>
                    <a:pt x="21400" y="13200"/>
                  </a:moveTo>
                  <a:lnTo>
                    <a:pt x="9335" y="13200"/>
                  </a:lnTo>
                  <a:cubicBezTo>
                    <a:pt x="9398" y="12819"/>
                    <a:pt x="9525" y="12502"/>
                    <a:pt x="9652" y="12121"/>
                  </a:cubicBezTo>
                  <a:cubicBezTo>
                    <a:pt x="9970" y="11232"/>
                    <a:pt x="10351" y="10470"/>
                    <a:pt x="10922" y="9835"/>
                  </a:cubicBezTo>
                  <a:cubicBezTo>
                    <a:pt x="11430" y="9200"/>
                    <a:pt x="12065" y="8692"/>
                    <a:pt x="12827" y="8311"/>
                  </a:cubicBezTo>
                  <a:cubicBezTo>
                    <a:pt x="13589" y="7930"/>
                    <a:pt x="14478" y="7739"/>
                    <a:pt x="15558" y="7739"/>
                  </a:cubicBezTo>
                  <a:cubicBezTo>
                    <a:pt x="17590" y="7739"/>
                    <a:pt x="19050" y="8311"/>
                    <a:pt x="20066" y="9517"/>
                  </a:cubicBezTo>
                  <a:cubicBezTo>
                    <a:pt x="20828" y="10470"/>
                    <a:pt x="21273" y="11676"/>
                    <a:pt x="21463" y="1320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g3dc6beee290_0_1146"/>
            <p:cNvSpPr/>
            <p:nvPr/>
          </p:nvSpPr>
          <p:spPr>
            <a:xfrm>
              <a:off x="1026738" y="650865"/>
              <a:ext cx="30416" cy="49117"/>
            </a:xfrm>
            <a:custGeom>
              <a:avLst/>
              <a:gdLst/>
              <a:ahLst/>
              <a:cxnLst/>
              <a:rect l="l" t="t" r="r" b="b"/>
              <a:pathLst>
                <a:path w="30416" h="49117" extrusionOk="0">
                  <a:moveTo>
                    <a:pt x="28702" y="413"/>
                  </a:moveTo>
                  <a:cubicBezTo>
                    <a:pt x="28702" y="413"/>
                    <a:pt x="28004" y="222"/>
                    <a:pt x="27559" y="95"/>
                  </a:cubicBezTo>
                  <a:cubicBezTo>
                    <a:pt x="26734" y="-32"/>
                    <a:pt x="25146" y="-32"/>
                    <a:pt x="24384" y="95"/>
                  </a:cubicBezTo>
                  <a:cubicBezTo>
                    <a:pt x="23940" y="159"/>
                    <a:pt x="23559" y="286"/>
                    <a:pt x="23241" y="349"/>
                  </a:cubicBezTo>
                  <a:cubicBezTo>
                    <a:pt x="22415" y="603"/>
                    <a:pt x="22035" y="1111"/>
                    <a:pt x="21781" y="1492"/>
                  </a:cubicBezTo>
                  <a:cubicBezTo>
                    <a:pt x="21590" y="1873"/>
                    <a:pt x="21463" y="2318"/>
                    <a:pt x="21463" y="2762"/>
                  </a:cubicBezTo>
                  <a:lnTo>
                    <a:pt x="21463" y="15843"/>
                  </a:lnTo>
                  <a:cubicBezTo>
                    <a:pt x="20955" y="15462"/>
                    <a:pt x="20384" y="15145"/>
                    <a:pt x="19876" y="14891"/>
                  </a:cubicBezTo>
                  <a:cubicBezTo>
                    <a:pt x="16256" y="12986"/>
                    <a:pt x="11557" y="13240"/>
                    <a:pt x="8128" y="14891"/>
                  </a:cubicBezTo>
                  <a:cubicBezTo>
                    <a:pt x="6287" y="15780"/>
                    <a:pt x="4763" y="17050"/>
                    <a:pt x="3556" y="18701"/>
                  </a:cubicBezTo>
                  <a:cubicBezTo>
                    <a:pt x="2350" y="20288"/>
                    <a:pt x="1461" y="22257"/>
                    <a:pt x="889" y="24479"/>
                  </a:cubicBezTo>
                  <a:cubicBezTo>
                    <a:pt x="318" y="26638"/>
                    <a:pt x="0" y="29051"/>
                    <a:pt x="0" y="31718"/>
                  </a:cubicBezTo>
                  <a:cubicBezTo>
                    <a:pt x="0" y="33941"/>
                    <a:pt x="254" y="36100"/>
                    <a:pt x="699" y="38132"/>
                  </a:cubicBezTo>
                  <a:cubicBezTo>
                    <a:pt x="1207" y="40227"/>
                    <a:pt x="1969" y="42132"/>
                    <a:pt x="2985" y="43720"/>
                  </a:cubicBezTo>
                  <a:cubicBezTo>
                    <a:pt x="4064" y="45371"/>
                    <a:pt x="5525" y="46704"/>
                    <a:pt x="7303" y="47657"/>
                  </a:cubicBezTo>
                  <a:cubicBezTo>
                    <a:pt x="9081" y="48609"/>
                    <a:pt x="11240" y="49117"/>
                    <a:pt x="13653" y="49117"/>
                  </a:cubicBezTo>
                  <a:cubicBezTo>
                    <a:pt x="15939" y="49117"/>
                    <a:pt x="18034" y="48546"/>
                    <a:pt x="19939" y="47466"/>
                  </a:cubicBezTo>
                  <a:cubicBezTo>
                    <a:pt x="20638" y="47085"/>
                    <a:pt x="21400" y="46577"/>
                    <a:pt x="22098" y="46069"/>
                  </a:cubicBezTo>
                  <a:cubicBezTo>
                    <a:pt x="22098" y="46514"/>
                    <a:pt x="22289" y="46958"/>
                    <a:pt x="22543" y="47339"/>
                  </a:cubicBezTo>
                  <a:cubicBezTo>
                    <a:pt x="22860" y="47784"/>
                    <a:pt x="23304" y="48101"/>
                    <a:pt x="23749" y="48292"/>
                  </a:cubicBezTo>
                  <a:cubicBezTo>
                    <a:pt x="24067" y="48419"/>
                    <a:pt x="24448" y="48546"/>
                    <a:pt x="24892" y="48546"/>
                  </a:cubicBezTo>
                  <a:cubicBezTo>
                    <a:pt x="25590" y="48673"/>
                    <a:pt x="26861" y="48673"/>
                    <a:pt x="27623" y="48546"/>
                  </a:cubicBezTo>
                  <a:cubicBezTo>
                    <a:pt x="28067" y="48482"/>
                    <a:pt x="28448" y="48355"/>
                    <a:pt x="28765" y="48292"/>
                  </a:cubicBezTo>
                  <a:cubicBezTo>
                    <a:pt x="29337" y="48101"/>
                    <a:pt x="29782" y="47720"/>
                    <a:pt x="30036" y="47212"/>
                  </a:cubicBezTo>
                  <a:cubicBezTo>
                    <a:pt x="30290" y="46831"/>
                    <a:pt x="30417" y="46323"/>
                    <a:pt x="30417" y="45879"/>
                  </a:cubicBezTo>
                  <a:lnTo>
                    <a:pt x="30417" y="2699"/>
                  </a:lnTo>
                  <a:cubicBezTo>
                    <a:pt x="30417" y="2191"/>
                    <a:pt x="30226" y="1683"/>
                    <a:pt x="29972" y="1238"/>
                  </a:cubicBezTo>
                  <a:cubicBezTo>
                    <a:pt x="29654" y="794"/>
                    <a:pt x="29210" y="476"/>
                    <a:pt x="28702" y="286"/>
                  </a:cubicBezTo>
                  <a:close/>
                  <a:moveTo>
                    <a:pt x="21463" y="26130"/>
                  </a:moveTo>
                  <a:lnTo>
                    <a:pt x="21463" y="36544"/>
                  </a:lnTo>
                  <a:cubicBezTo>
                    <a:pt x="20828" y="37306"/>
                    <a:pt x="20193" y="38005"/>
                    <a:pt x="19622" y="38576"/>
                  </a:cubicBezTo>
                  <a:cubicBezTo>
                    <a:pt x="18923" y="39211"/>
                    <a:pt x="18288" y="39719"/>
                    <a:pt x="17717" y="40164"/>
                  </a:cubicBezTo>
                  <a:cubicBezTo>
                    <a:pt x="17209" y="40545"/>
                    <a:pt x="16637" y="40799"/>
                    <a:pt x="16193" y="40926"/>
                  </a:cubicBezTo>
                  <a:cubicBezTo>
                    <a:pt x="14732" y="41370"/>
                    <a:pt x="13081" y="41180"/>
                    <a:pt x="12192" y="40481"/>
                  </a:cubicBezTo>
                  <a:cubicBezTo>
                    <a:pt x="11494" y="39973"/>
                    <a:pt x="10922" y="39338"/>
                    <a:pt x="10541" y="38513"/>
                  </a:cubicBezTo>
                  <a:cubicBezTo>
                    <a:pt x="10033" y="37560"/>
                    <a:pt x="9715" y="36481"/>
                    <a:pt x="9525" y="35274"/>
                  </a:cubicBezTo>
                  <a:cubicBezTo>
                    <a:pt x="9335" y="34004"/>
                    <a:pt x="9208" y="32607"/>
                    <a:pt x="9208" y="31274"/>
                  </a:cubicBezTo>
                  <a:cubicBezTo>
                    <a:pt x="9208" y="30004"/>
                    <a:pt x="9335" y="28734"/>
                    <a:pt x="9589" y="27527"/>
                  </a:cubicBezTo>
                  <a:cubicBezTo>
                    <a:pt x="9843" y="26384"/>
                    <a:pt x="10160" y="25368"/>
                    <a:pt x="10668" y="24479"/>
                  </a:cubicBezTo>
                  <a:cubicBezTo>
                    <a:pt x="11113" y="23654"/>
                    <a:pt x="11684" y="23019"/>
                    <a:pt x="12446" y="22511"/>
                  </a:cubicBezTo>
                  <a:cubicBezTo>
                    <a:pt x="13081" y="22066"/>
                    <a:pt x="13907" y="21876"/>
                    <a:pt x="14923" y="21876"/>
                  </a:cubicBezTo>
                  <a:cubicBezTo>
                    <a:pt x="16002" y="21876"/>
                    <a:pt x="17082" y="22257"/>
                    <a:pt x="18161" y="22955"/>
                  </a:cubicBezTo>
                  <a:cubicBezTo>
                    <a:pt x="19240" y="23717"/>
                    <a:pt x="20384" y="24797"/>
                    <a:pt x="21590" y="26257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g3dc6beee290_0_1146"/>
            <p:cNvSpPr/>
            <p:nvPr/>
          </p:nvSpPr>
          <p:spPr>
            <a:xfrm>
              <a:off x="1074109" y="664962"/>
              <a:ext cx="8889" cy="34766"/>
            </a:xfrm>
            <a:custGeom>
              <a:avLst/>
              <a:gdLst/>
              <a:ahLst/>
              <a:cxnLst/>
              <a:rect l="l" t="t" r="r" b="b"/>
              <a:pathLst>
                <a:path w="8889" h="34766" extrusionOk="0">
                  <a:moveTo>
                    <a:pt x="8446" y="1365"/>
                  </a:moveTo>
                  <a:cubicBezTo>
                    <a:pt x="8191" y="984"/>
                    <a:pt x="7747" y="603"/>
                    <a:pt x="7302" y="413"/>
                  </a:cubicBezTo>
                  <a:lnTo>
                    <a:pt x="7302" y="413"/>
                  </a:lnTo>
                  <a:cubicBezTo>
                    <a:pt x="6985" y="222"/>
                    <a:pt x="6540" y="159"/>
                    <a:pt x="5969" y="95"/>
                  </a:cubicBezTo>
                  <a:cubicBezTo>
                    <a:pt x="5207" y="-32"/>
                    <a:pt x="3810" y="-32"/>
                    <a:pt x="2921" y="95"/>
                  </a:cubicBezTo>
                  <a:cubicBezTo>
                    <a:pt x="2413" y="159"/>
                    <a:pt x="1968" y="286"/>
                    <a:pt x="1651" y="413"/>
                  </a:cubicBezTo>
                  <a:cubicBezTo>
                    <a:pt x="1079" y="667"/>
                    <a:pt x="635" y="984"/>
                    <a:pt x="381" y="1492"/>
                  </a:cubicBezTo>
                  <a:lnTo>
                    <a:pt x="0" y="2318"/>
                  </a:lnTo>
                  <a:lnTo>
                    <a:pt x="0" y="31972"/>
                  </a:lnTo>
                  <a:cubicBezTo>
                    <a:pt x="0" y="32480"/>
                    <a:pt x="127" y="32988"/>
                    <a:pt x="381" y="33369"/>
                  </a:cubicBezTo>
                  <a:cubicBezTo>
                    <a:pt x="635" y="33814"/>
                    <a:pt x="1079" y="34131"/>
                    <a:pt x="1588" y="34385"/>
                  </a:cubicBezTo>
                  <a:cubicBezTo>
                    <a:pt x="1968" y="34512"/>
                    <a:pt x="2349" y="34639"/>
                    <a:pt x="2857" y="34703"/>
                  </a:cubicBezTo>
                  <a:cubicBezTo>
                    <a:pt x="3238" y="34703"/>
                    <a:pt x="3746" y="34766"/>
                    <a:pt x="4382" y="34766"/>
                  </a:cubicBezTo>
                  <a:cubicBezTo>
                    <a:pt x="5016" y="34766"/>
                    <a:pt x="5524" y="34766"/>
                    <a:pt x="5905" y="34703"/>
                  </a:cubicBezTo>
                  <a:cubicBezTo>
                    <a:pt x="6413" y="34639"/>
                    <a:pt x="6858" y="34512"/>
                    <a:pt x="7239" y="34385"/>
                  </a:cubicBezTo>
                  <a:cubicBezTo>
                    <a:pt x="7747" y="34195"/>
                    <a:pt x="8128" y="33877"/>
                    <a:pt x="8382" y="33496"/>
                  </a:cubicBezTo>
                  <a:cubicBezTo>
                    <a:pt x="8699" y="33052"/>
                    <a:pt x="8890" y="32544"/>
                    <a:pt x="8890" y="31972"/>
                  </a:cubicBezTo>
                  <a:lnTo>
                    <a:pt x="8890" y="2762"/>
                  </a:lnTo>
                  <a:lnTo>
                    <a:pt x="8763" y="1810"/>
                  </a:lnTo>
                  <a:lnTo>
                    <a:pt x="8446" y="1365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g3dc6beee290_0_1146"/>
            <p:cNvSpPr/>
            <p:nvPr/>
          </p:nvSpPr>
          <p:spPr>
            <a:xfrm>
              <a:off x="1073411" y="652929"/>
              <a:ext cx="10223" cy="10033"/>
            </a:xfrm>
            <a:custGeom>
              <a:avLst/>
              <a:gdLst/>
              <a:ahLst/>
              <a:cxnLst/>
              <a:rect l="l" t="t" r="r" b="b"/>
              <a:pathLst>
                <a:path w="10223" h="10033" extrusionOk="0">
                  <a:moveTo>
                    <a:pt x="5143" y="0"/>
                  </a:moveTo>
                  <a:cubicBezTo>
                    <a:pt x="3365" y="0"/>
                    <a:pt x="2096" y="381"/>
                    <a:pt x="1270" y="1207"/>
                  </a:cubicBezTo>
                  <a:cubicBezTo>
                    <a:pt x="444" y="2032"/>
                    <a:pt x="0" y="3302"/>
                    <a:pt x="0" y="5080"/>
                  </a:cubicBezTo>
                  <a:cubicBezTo>
                    <a:pt x="0" y="6858"/>
                    <a:pt x="381" y="8064"/>
                    <a:pt x="1270" y="8890"/>
                  </a:cubicBezTo>
                  <a:cubicBezTo>
                    <a:pt x="2096" y="9652"/>
                    <a:pt x="3302" y="10033"/>
                    <a:pt x="5080" y="10033"/>
                  </a:cubicBezTo>
                  <a:cubicBezTo>
                    <a:pt x="6858" y="10033"/>
                    <a:pt x="8128" y="9652"/>
                    <a:pt x="8954" y="8826"/>
                  </a:cubicBezTo>
                  <a:cubicBezTo>
                    <a:pt x="9779" y="8001"/>
                    <a:pt x="10224" y="6731"/>
                    <a:pt x="10224" y="4953"/>
                  </a:cubicBezTo>
                  <a:cubicBezTo>
                    <a:pt x="10224" y="3175"/>
                    <a:pt x="9843" y="1968"/>
                    <a:pt x="8954" y="1143"/>
                  </a:cubicBezTo>
                  <a:cubicBezTo>
                    <a:pt x="8128" y="381"/>
                    <a:pt x="6921" y="0"/>
                    <a:pt x="5143" y="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g3dc6beee290_0_1146"/>
            <p:cNvSpPr/>
            <p:nvPr/>
          </p:nvSpPr>
          <p:spPr>
            <a:xfrm>
              <a:off x="1096016" y="657173"/>
              <a:ext cx="22669" cy="43062"/>
            </a:xfrm>
            <a:custGeom>
              <a:avLst/>
              <a:gdLst/>
              <a:ahLst/>
              <a:cxnLst/>
              <a:rect l="l" t="t" r="r" b="b"/>
              <a:pathLst>
                <a:path w="22669" h="43062" extrusionOk="0">
                  <a:moveTo>
                    <a:pt x="19812" y="15948"/>
                  </a:moveTo>
                  <a:cubicBezTo>
                    <a:pt x="20765" y="15948"/>
                    <a:pt x="21654" y="15440"/>
                    <a:pt x="22162" y="14551"/>
                  </a:cubicBezTo>
                  <a:cubicBezTo>
                    <a:pt x="22543" y="13916"/>
                    <a:pt x="22670" y="13091"/>
                    <a:pt x="22670" y="12011"/>
                  </a:cubicBezTo>
                  <a:cubicBezTo>
                    <a:pt x="22670" y="11503"/>
                    <a:pt x="22670" y="11059"/>
                    <a:pt x="22606" y="10678"/>
                  </a:cubicBezTo>
                  <a:cubicBezTo>
                    <a:pt x="22543" y="10170"/>
                    <a:pt x="22415" y="9789"/>
                    <a:pt x="22225" y="9408"/>
                  </a:cubicBezTo>
                  <a:cubicBezTo>
                    <a:pt x="21971" y="8963"/>
                    <a:pt x="21654" y="8582"/>
                    <a:pt x="21209" y="8328"/>
                  </a:cubicBezTo>
                  <a:cubicBezTo>
                    <a:pt x="20828" y="8074"/>
                    <a:pt x="20320" y="7947"/>
                    <a:pt x="19812" y="7947"/>
                  </a:cubicBezTo>
                  <a:lnTo>
                    <a:pt x="14097" y="7947"/>
                  </a:lnTo>
                  <a:lnTo>
                    <a:pt x="14097" y="2804"/>
                  </a:lnTo>
                  <a:lnTo>
                    <a:pt x="13970" y="1851"/>
                  </a:lnTo>
                  <a:lnTo>
                    <a:pt x="13653" y="1407"/>
                  </a:lnTo>
                  <a:cubicBezTo>
                    <a:pt x="13399" y="1026"/>
                    <a:pt x="13018" y="708"/>
                    <a:pt x="12573" y="454"/>
                  </a:cubicBezTo>
                  <a:cubicBezTo>
                    <a:pt x="12192" y="264"/>
                    <a:pt x="11748" y="137"/>
                    <a:pt x="11176" y="73"/>
                  </a:cubicBezTo>
                  <a:cubicBezTo>
                    <a:pt x="10414" y="10"/>
                    <a:pt x="8954" y="-54"/>
                    <a:pt x="8128" y="73"/>
                  </a:cubicBezTo>
                  <a:cubicBezTo>
                    <a:pt x="7557" y="137"/>
                    <a:pt x="7112" y="264"/>
                    <a:pt x="6795" y="454"/>
                  </a:cubicBezTo>
                  <a:cubicBezTo>
                    <a:pt x="6223" y="708"/>
                    <a:pt x="5842" y="1089"/>
                    <a:pt x="5588" y="1534"/>
                  </a:cubicBezTo>
                  <a:lnTo>
                    <a:pt x="5207" y="2359"/>
                  </a:lnTo>
                  <a:lnTo>
                    <a:pt x="5207" y="8011"/>
                  </a:lnTo>
                  <a:lnTo>
                    <a:pt x="2921" y="8011"/>
                  </a:lnTo>
                  <a:cubicBezTo>
                    <a:pt x="2413" y="8011"/>
                    <a:pt x="1968" y="8138"/>
                    <a:pt x="1588" y="8328"/>
                  </a:cubicBezTo>
                  <a:cubicBezTo>
                    <a:pt x="1143" y="8582"/>
                    <a:pt x="762" y="9027"/>
                    <a:pt x="508" y="9535"/>
                  </a:cubicBezTo>
                  <a:cubicBezTo>
                    <a:pt x="381" y="9852"/>
                    <a:pt x="254" y="10233"/>
                    <a:pt x="127" y="10678"/>
                  </a:cubicBezTo>
                  <a:cubicBezTo>
                    <a:pt x="63" y="11059"/>
                    <a:pt x="0" y="11503"/>
                    <a:pt x="0" y="12075"/>
                  </a:cubicBezTo>
                  <a:cubicBezTo>
                    <a:pt x="0" y="13154"/>
                    <a:pt x="190" y="13980"/>
                    <a:pt x="508" y="14678"/>
                  </a:cubicBezTo>
                  <a:cubicBezTo>
                    <a:pt x="1016" y="15567"/>
                    <a:pt x="1842" y="16075"/>
                    <a:pt x="2857" y="16075"/>
                  </a:cubicBezTo>
                  <a:lnTo>
                    <a:pt x="5143" y="16075"/>
                  </a:lnTo>
                  <a:lnTo>
                    <a:pt x="5143" y="31379"/>
                  </a:lnTo>
                  <a:cubicBezTo>
                    <a:pt x="5143" y="33220"/>
                    <a:pt x="5334" y="34808"/>
                    <a:pt x="5651" y="36205"/>
                  </a:cubicBezTo>
                  <a:cubicBezTo>
                    <a:pt x="6032" y="37729"/>
                    <a:pt x="6668" y="38999"/>
                    <a:pt x="7557" y="40015"/>
                  </a:cubicBezTo>
                  <a:cubicBezTo>
                    <a:pt x="8446" y="41031"/>
                    <a:pt x="9588" y="41856"/>
                    <a:pt x="10922" y="42364"/>
                  </a:cubicBezTo>
                  <a:cubicBezTo>
                    <a:pt x="12192" y="42809"/>
                    <a:pt x="13716" y="43063"/>
                    <a:pt x="15431" y="43063"/>
                  </a:cubicBezTo>
                  <a:cubicBezTo>
                    <a:pt x="16002" y="43063"/>
                    <a:pt x="16574" y="43063"/>
                    <a:pt x="17145" y="42936"/>
                  </a:cubicBezTo>
                  <a:cubicBezTo>
                    <a:pt x="17717" y="42872"/>
                    <a:pt x="18224" y="42745"/>
                    <a:pt x="18732" y="42682"/>
                  </a:cubicBezTo>
                  <a:cubicBezTo>
                    <a:pt x="19304" y="42555"/>
                    <a:pt x="19812" y="42428"/>
                    <a:pt x="20257" y="42174"/>
                  </a:cubicBezTo>
                  <a:cubicBezTo>
                    <a:pt x="20828" y="41920"/>
                    <a:pt x="21273" y="41666"/>
                    <a:pt x="21590" y="41348"/>
                  </a:cubicBezTo>
                  <a:cubicBezTo>
                    <a:pt x="22035" y="40967"/>
                    <a:pt x="22288" y="40396"/>
                    <a:pt x="22479" y="39697"/>
                  </a:cubicBezTo>
                  <a:cubicBezTo>
                    <a:pt x="22606" y="39189"/>
                    <a:pt x="22670" y="38554"/>
                    <a:pt x="22670" y="37792"/>
                  </a:cubicBezTo>
                  <a:cubicBezTo>
                    <a:pt x="22670" y="37284"/>
                    <a:pt x="22670" y="36840"/>
                    <a:pt x="22606" y="36522"/>
                  </a:cubicBezTo>
                  <a:cubicBezTo>
                    <a:pt x="22543" y="36141"/>
                    <a:pt x="22479" y="35824"/>
                    <a:pt x="22352" y="35633"/>
                  </a:cubicBezTo>
                  <a:cubicBezTo>
                    <a:pt x="22098" y="34935"/>
                    <a:pt x="21654" y="34554"/>
                    <a:pt x="21273" y="34363"/>
                  </a:cubicBezTo>
                  <a:lnTo>
                    <a:pt x="20574" y="34046"/>
                  </a:lnTo>
                  <a:lnTo>
                    <a:pt x="20129" y="34046"/>
                  </a:lnTo>
                  <a:cubicBezTo>
                    <a:pt x="19685" y="34046"/>
                    <a:pt x="19240" y="34173"/>
                    <a:pt x="18796" y="34363"/>
                  </a:cubicBezTo>
                  <a:cubicBezTo>
                    <a:pt x="18606" y="34427"/>
                    <a:pt x="18415" y="34554"/>
                    <a:pt x="18161" y="34617"/>
                  </a:cubicBezTo>
                  <a:cubicBezTo>
                    <a:pt x="17907" y="34681"/>
                    <a:pt x="17590" y="34808"/>
                    <a:pt x="17272" y="34871"/>
                  </a:cubicBezTo>
                  <a:cubicBezTo>
                    <a:pt x="17018" y="34871"/>
                    <a:pt x="16701" y="34935"/>
                    <a:pt x="16383" y="34935"/>
                  </a:cubicBezTo>
                  <a:cubicBezTo>
                    <a:pt x="15113" y="34935"/>
                    <a:pt x="14859" y="34490"/>
                    <a:pt x="14732" y="34300"/>
                  </a:cubicBezTo>
                  <a:cubicBezTo>
                    <a:pt x="14415" y="33792"/>
                    <a:pt x="14097" y="32712"/>
                    <a:pt x="14097" y="30617"/>
                  </a:cubicBezTo>
                  <a:lnTo>
                    <a:pt x="14097" y="16139"/>
                  </a:lnTo>
                  <a:lnTo>
                    <a:pt x="19812" y="16139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g3dc6beee290_0_1146"/>
            <p:cNvSpPr/>
            <p:nvPr/>
          </p:nvSpPr>
          <p:spPr>
            <a:xfrm>
              <a:off x="1130052" y="664447"/>
              <a:ext cx="27558" cy="35789"/>
            </a:xfrm>
            <a:custGeom>
              <a:avLst/>
              <a:gdLst/>
              <a:ahLst/>
              <a:cxnLst/>
              <a:rect l="l" t="t" r="r" b="b"/>
              <a:pathLst>
                <a:path w="27558" h="35789" extrusionOk="0">
                  <a:moveTo>
                    <a:pt x="24448" y="3341"/>
                  </a:moveTo>
                  <a:cubicBezTo>
                    <a:pt x="23368" y="2198"/>
                    <a:pt x="21907" y="1372"/>
                    <a:pt x="20193" y="801"/>
                  </a:cubicBezTo>
                  <a:cubicBezTo>
                    <a:pt x="17653" y="-25"/>
                    <a:pt x="14034" y="-279"/>
                    <a:pt x="10604" y="356"/>
                  </a:cubicBezTo>
                  <a:cubicBezTo>
                    <a:pt x="9398" y="610"/>
                    <a:pt x="8318" y="864"/>
                    <a:pt x="7302" y="1182"/>
                  </a:cubicBezTo>
                  <a:cubicBezTo>
                    <a:pt x="6287" y="1499"/>
                    <a:pt x="5334" y="1944"/>
                    <a:pt x="4572" y="2325"/>
                  </a:cubicBezTo>
                  <a:cubicBezTo>
                    <a:pt x="3683" y="2769"/>
                    <a:pt x="3112" y="3214"/>
                    <a:pt x="2667" y="3595"/>
                  </a:cubicBezTo>
                  <a:cubicBezTo>
                    <a:pt x="2096" y="4103"/>
                    <a:pt x="1778" y="4738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675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516"/>
                  </a:cubicBezTo>
                  <a:cubicBezTo>
                    <a:pt x="3683" y="11151"/>
                    <a:pt x="4699" y="11151"/>
                    <a:pt x="6350" y="10199"/>
                  </a:cubicBezTo>
                  <a:cubicBezTo>
                    <a:pt x="6858" y="9881"/>
                    <a:pt x="7429" y="9564"/>
                    <a:pt x="8192" y="9246"/>
                  </a:cubicBezTo>
                  <a:cubicBezTo>
                    <a:pt x="8890" y="8929"/>
                    <a:pt x="9715" y="8611"/>
                    <a:pt x="10668" y="8294"/>
                  </a:cubicBezTo>
                  <a:cubicBezTo>
                    <a:pt x="12319" y="7786"/>
                    <a:pt x="14859" y="7786"/>
                    <a:pt x="16256" y="8294"/>
                  </a:cubicBezTo>
                  <a:cubicBezTo>
                    <a:pt x="16827" y="8484"/>
                    <a:pt x="17272" y="8738"/>
                    <a:pt x="17590" y="9119"/>
                  </a:cubicBezTo>
                  <a:cubicBezTo>
                    <a:pt x="17907" y="9500"/>
                    <a:pt x="18161" y="9945"/>
                    <a:pt x="18351" y="10516"/>
                  </a:cubicBezTo>
                  <a:cubicBezTo>
                    <a:pt x="18542" y="11215"/>
                    <a:pt x="18669" y="12040"/>
                    <a:pt x="18669" y="13056"/>
                  </a:cubicBezTo>
                  <a:lnTo>
                    <a:pt x="18669" y="13564"/>
                  </a:lnTo>
                  <a:lnTo>
                    <a:pt x="16446" y="13564"/>
                  </a:lnTo>
                  <a:cubicBezTo>
                    <a:pt x="14034" y="13564"/>
                    <a:pt x="11874" y="13755"/>
                    <a:pt x="9906" y="14199"/>
                  </a:cubicBezTo>
                  <a:cubicBezTo>
                    <a:pt x="7874" y="14644"/>
                    <a:pt x="6160" y="15342"/>
                    <a:pt x="4699" y="16231"/>
                  </a:cubicBezTo>
                  <a:cubicBezTo>
                    <a:pt x="3175" y="17184"/>
                    <a:pt x="2032" y="18390"/>
                    <a:pt x="1207" y="19914"/>
                  </a:cubicBezTo>
                  <a:cubicBezTo>
                    <a:pt x="381" y="21375"/>
                    <a:pt x="0" y="23153"/>
                    <a:pt x="0" y="25058"/>
                  </a:cubicBezTo>
                  <a:cubicBezTo>
                    <a:pt x="0" y="26709"/>
                    <a:pt x="318" y="28233"/>
                    <a:pt x="889" y="29566"/>
                  </a:cubicBezTo>
                  <a:cubicBezTo>
                    <a:pt x="1460" y="30900"/>
                    <a:pt x="2349" y="32043"/>
                    <a:pt x="3429" y="32995"/>
                  </a:cubicBezTo>
                  <a:cubicBezTo>
                    <a:pt x="4509" y="33884"/>
                    <a:pt x="5779" y="34583"/>
                    <a:pt x="7239" y="35091"/>
                  </a:cubicBezTo>
                  <a:cubicBezTo>
                    <a:pt x="8636" y="35535"/>
                    <a:pt x="10224" y="35789"/>
                    <a:pt x="11938" y="35789"/>
                  </a:cubicBezTo>
                  <a:cubicBezTo>
                    <a:pt x="13970" y="35789"/>
                    <a:pt x="15875" y="35345"/>
                    <a:pt x="17717" y="34456"/>
                  </a:cubicBezTo>
                  <a:cubicBezTo>
                    <a:pt x="18351" y="34138"/>
                    <a:pt x="18987" y="33821"/>
                    <a:pt x="19558" y="33440"/>
                  </a:cubicBezTo>
                  <a:cubicBezTo>
                    <a:pt x="19685" y="33884"/>
                    <a:pt x="19939" y="34265"/>
                    <a:pt x="20257" y="34583"/>
                  </a:cubicBezTo>
                  <a:cubicBezTo>
                    <a:pt x="20638" y="34900"/>
                    <a:pt x="21146" y="35154"/>
                    <a:pt x="21781" y="35281"/>
                  </a:cubicBezTo>
                  <a:cubicBezTo>
                    <a:pt x="22670" y="35472"/>
                    <a:pt x="24384" y="35472"/>
                    <a:pt x="25146" y="35281"/>
                  </a:cubicBezTo>
                  <a:cubicBezTo>
                    <a:pt x="25718" y="35154"/>
                    <a:pt x="26162" y="34964"/>
                    <a:pt x="26607" y="34646"/>
                  </a:cubicBezTo>
                  <a:cubicBezTo>
                    <a:pt x="27242" y="34202"/>
                    <a:pt x="27559" y="33440"/>
                    <a:pt x="27559" y="32614"/>
                  </a:cubicBezTo>
                  <a:lnTo>
                    <a:pt x="27559" y="12929"/>
                  </a:lnTo>
                  <a:cubicBezTo>
                    <a:pt x="27559" y="10961"/>
                    <a:pt x="27305" y="9183"/>
                    <a:pt x="26860" y="7659"/>
                  </a:cubicBezTo>
                  <a:cubicBezTo>
                    <a:pt x="26352" y="6008"/>
                    <a:pt x="25527" y="4611"/>
                    <a:pt x="24448" y="3531"/>
                  </a:cubicBezTo>
                  <a:close/>
                  <a:moveTo>
                    <a:pt x="9970" y="27026"/>
                  </a:moveTo>
                  <a:cubicBezTo>
                    <a:pt x="9398" y="26455"/>
                    <a:pt x="9081" y="25756"/>
                    <a:pt x="9081" y="24740"/>
                  </a:cubicBezTo>
                  <a:cubicBezTo>
                    <a:pt x="9081" y="24105"/>
                    <a:pt x="9207" y="23597"/>
                    <a:pt x="9398" y="23153"/>
                  </a:cubicBezTo>
                  <a:cubicBezTo>
                    <a:pt x="9588" y="22772"/>
                    <a:pt x="9906" y="22391"/>
                    <a:pt x="10351" y="22073"/>
                  </a:cubicBezTo>
                  <a:cubicBezTo>
                    <a:pt x="10859" y="21692"/>
                    <a:pt x="11557" y="21438"/>
                    <a:pt x="12446" y="21248"/>
                  </a:cubicBezTo>
                  <a:cubicBezTo>
                    <a:pt x="13399" y="21057"/>
                    <a:pt x="14542" y="20930"/>
                    <a:pt x="15875" y="20930"/>
                  </a:cubicBezTo>
                  <a:lnTo>
                    <a:pt x="18669" y="20930"/>
                  </a:lnTo>
                  <a:lnTo>
                    <a:pt x="18669" y="24677"/>
                  </a:lnTo>
                  <a:cubicBezTo>
                    <a:pt x="17653" y="25756"/>
                    <a:pt x="16701" y="26582"/>
                    <a:pt x="15748" y="27090"/>
                  </a:cubicBezTo>
                  <a:cubicBezTo>
                    <a:pt x="13716" y="28296"/>
                    <a:pt x="11113" y="28106"/>
                    <a:pt x="9906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g3dc6beee290_0_1146"/>
            <p:cNvSpPr/>
            <p:nvPr/>
          </p:nvSpPr>
          <p:spPr>
            <a:xfrm>
              <a:off x="1172661" y="650865"/>
              <a:ext cx="30416" cy="49117"/>
            </a:xfrm>
            <a:custGeom>
              <a:avLst/>
              <a:gdLst/>
              <a:ahLst/>
              <a:cxnLst/>
              <a:rect l="l" t="t" r="r" b="b"/>
              <a:pathLst>
                <a:path w="30416" h="49117" extrusionOk="0">
                  <a:moveTo>
                    <a:pt x="28639" y="413"/>
                  </a:moveTo>
                  <a:cubicBezTo>
                    <a:pt x="28639" y="413"/>
                    <a:pt x="27940" y="222"/>
                    <a:pt x="27496" y="95"/>
                  </a:cubicBezTo>
                  <a:cubicBezTo>
                    <a:pt x="26670" y="-32"/>
                    <a:pt x="25083" y="-32"/>
                    <a:pt x="24321" y="95"/>
                  </a:cubicBezTo>
                  <a:cubicBezTo>
                    <a:pt x="23876" y="159"/>
                    <a:pt x="23495" y="286"/>
                    <a:pt x="23178" y="349"/>
                  </a:cubicBezTo>
                  <a:cubicBezTo>
                    <a:pt x="22352" y="603"/>
                    <a:pt x="21908" y="1175"/>
                    <a:pt x="21781" y="1492"/>
                  </a:cubicBezTo>
                  <a:cubicBezTo>
                    <a:pt x="21527" y="1873"/>
                    <a:pt x="21463" y="2318"/>
                    <a:pt x="21463" y="2762"/>
                  </a:cubicBezTo>
                  <a:lnTo>
                    <a:pt x="21463" y="15843"/>
                  </a:lnTo>
                  <a:cubicBezTo>
                    <a:pt x="20955" y="15462"/>
                    <a:pt x="20384" y="15145"/>
                    <a:pt x="19876" y="14891"/>
                  </a:cubicBezTo>
                  <a:cubicBezTo>
                    <a:pt x="16256" y="12986"/>
                    <a:pt x="11557" y="13240"/>
                    <a:pt x="8128" y="14891"/>
                  </a:cubicBezTo>
                  <a:cubicBezTo>
                    <a:pt x="6287" y="15780"/>
                    <a:pt x="4763" y="17050"/>
                    <a:pt x="3556" y="18701"/>
                  </a:cubicBezTo>
                  <a:cubicBezTo>
                    <a:pt x="2349" y="20288"/>
                    <a:pt x="1461" y="22257"/>
                    <a:pt x="889" y="24479"/>
                  </a:cubicBezTo>
                  <a:cubicBezTo>
                    <a:pt x="318" y="26638"/>
                    <a:pt x="0" y="29051"/>
                    <a:pt x="0" y="31718"/>
                  </a:cubicBezTo>
                  <a:cubicBezTo>
                    <a:pt x="0" y="33941"/>
                    <a:pt x="254" y="36100"/>
                    <a:pt x="699" y="38132"/>
                  </a:cubicBezTo>
                  <a:cubicBezTo>
                    <a:pt x="1207" y="40227"/>
                    <a:pt x="1968" y="42132"/>
                    <a:pt x="2985" y="43720"/>
                  </a:cubicBezTo>
                  <a:cubicBezTo>
                    <a:pt x="4064" y="45371"/>
                    <a:pt x="5524" y="46704"/>
                    <a:pt x="7303" y="47657"/>
                  </a:cubicBezTo>
                  <a:cubicBezTo>
                    <a:pt x="9081" y="48609"/>
                    <a:pt x="11240" y="49117"/>
                    <a:pt x="13653" y="49117"/>
                  </a:cubicBezTo>
                  <a:cubicBezTo>
                    <a:pt x="15939" y="49117"/>
                    <a:pt x="18034" y="48546"/>
                    <a:pt x="19939" y="47466"/>
                  </a:cubicBezTo>
                  <a:cubicBezTo>
                    <a:pt x="20638" y="47085"/>
                    <a:pt x="21399" y="46577"/>
                    <a:pt x="22098" y="46069"/>
                  </a:cubicBezTo>
                  <a:cubicBezTo>
                    <a:pt x="22098" y="46514"/>
                    <a:pt x="22289" y="46958"/>
                    <a:pt x="22543" y="47339"/>
                  </a:cubicBezTo>
                  <a:cubicBezTo>
                    <a:pt x="22860" y="47784"/>
                    <a:pt x="23305" y="48101"/>
                    <a:pt x="23749" y="48292"/>
                  </a:cubicBezTo>
                  <a:cubicBezTo>
                    <a:pt x="24067" y="48419"/>
                    <a:pt x="24448" y="48546"/>
                    <a:pt x="24892" y="48546"/>
                  </a:cubicBezTo>
                  <a:cubicBezTo>
                    <a:pt x="25590" y="48673"/>
                    <a:pt x="26924" y="48673"/>
                    <a:pt x="27623" y="48546"/>
                  </a:cubicBezTo>
                  <a:cubicBezTo>
                    <a:pt x="28067" y="48482"/>
                    <a:pt x="28448" y="48355"/>
                    <a:pt x="28765" y="48292"/>
                  </a:cubicBezTo>
                  <a:cubicBezTo>
                    <a:pt x="29337" y="48101"/>
                    <a:pt x="29782" y="47720"/>
                    <a:pt x="30036" y="47212"/>
                  </a:cubicBezTo>
                  <a:cubicBezTo>
                    <a:pt x="30290" y="46831"/>
                    <a:pt x="30417" y="46323"/>
                    <a:pt x="30417" y="45879"/>
                  </a:cubicBezTo>
                  <a:lnTo>
                    <a:pt x="30417" y="2699"/>
                  </a:lnTo>
                  <a:cubicBezTo>
                    <a:pt x="30417" y="2191"/>
                    <a:pt x="30226" y="1683"/>
                    <a:pt x="29972" y="1238"/>
                  </a:cubicBezTo>
                  <a:cubicBezTo>
                    <a:pt x="29655" y="794"/>
                    <a:pt x="29210" y="476"/>
                    <a:pt x="28702" y="286"/>
                  </a:cubicBezTo>
                  <a:close/>
                  <a:moveTo>
                    <a:pt x="21399" y="26130"/>
                  </a:moveTo>
                  <a:lnTo>
                    <a:pt x="21399" y="36544"/>
                  </a:lnTo>
                  <a:cubicBezTo>
                    <a:pt x="20765" y="37306"/>
                    <a:pt x="20130" y="38005"/>
                    <a:pt x="19558" y="38576"/>
                  </a:cubicBezTo>
                  <a:cubicBezTo>
                    <a:pt x="18860" y="39211"/>
                    <a:pt x="18224" y="39719"/>
                    <a:pt x="17653" y="40164"/>
                  </a:cubicBezTo>
                  <a:cubicBezTo>
                    <a:pt x="17082" y="40545"/>
                    <a:pt x="16574" y="40799"/>
                    <a:pt x="16129" y="40926"/>
                  </a:cubicBezTo>
                  <a:cubicBezTo>
                    <a:pt x="14668" y="41370"/>
                    <a:pt x="13081" y="41180"/>
                    <a:pt x="12129" y="40481"/>
                  </a:cubicBezTo>
                  <a:cubicBezTo>
                    <a:pt x="11430" y="39973"/>
                    <a:pt x="10859" y="39338"/>
                    <a:pt x="10478" y="38513"/>
                  </a:cubicBezTo>
                  <a:cubicBezTo>
                    <a:pt x="10033" y="37560"/>
                    <a:pt x="9652" y="36481"/>
                    <a:pt x="9462" y="35274"/>
                  </a:cubicBezTo>
                  <a:cubicBezTo>
                    <a:pt x="9271" y="34004"/>
                    <a:pt x="9144" y="32607"/>
                    <a:pt x="9144" y="31274"/>
                  </a:cubicBezTo>
                  <a:cubicBezTo>
                    <a:pt x="9144" y="30004"/>
                    <a:pt x="9271" y="28734"/>
                    <a:pt x="9525" y="27527"/>
                  </a:cubicBezTo>
                  <a:cubicBezTo>
                    <a:pt x="9779" y="26384"/>
                    <a:pt x="10096" y="25368"/>
                    <a:pt x="10605" y="24479"/>
                  </a:cubicBezTo>
                  <a:cubicBezTo>
                    <a:pt x="11049" y="23654"/>
                    <a:pt x="11621" y="23019"/>
                    <a:pt x="12383" y="22511"/>
                  </a:cubicBezTo>
                  <a:cubicBezTo>
                    <a:pt x="13018" y="22066"/>
                    <a:pt x="13843" y="21876"/>
                    <a:pt x="14859" y="21876"/>
                  </a:cubicBezTo>
                  <a:cubicBezTo>
                    <a:pt x="15939" y="21876"/>
                    <a:pt x="17018" y="22257"/>
                    <a:pt x="18098" y="22955"/>
                  </a:cubicBezTo>
                  <a:cubicBezTo>
                    <a:pt x="19177" y="23717"/>
                    <a:pt x="20320" y="24797"/>
                    <a:pt x="21527" y="26257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g3dc6beee290_0_1146"/>
            <p:cNvSpPr/>
            <p:nvPr/>
          </p:nvSpPr>
          <p:spPr>
            <a:xfrm>
              <a:off x="1218000" y="664429"/>
              <a:ext cx="32829" cy="35743"/>
            </a:xfrm>
            <a:custGeom>
              <a:avLst/>
              <a:gdLst/>
              <a:ahLst/>
              <a:cxnLst/>
              <a:rect l="l" t="t" r="r" b="b"/>
              <a:pathLst>
                <a:path w="32829" h="35743" extrusionOk="0">
                  <a:moveTo>
                    <a:pt x="28702" y="4819"/>
                  </a:moveTo>
                  <a:cubicBezTo>
                    <a:pt x="27305" y="3232"/>
                    <a:pt x="25590" y="2025"/>
                    <a:pt x="23558" y="1200"/>
                  </a:cubicBezTo>
                  <a:cubicBezTo>
                    <a:pt x="19495" y="-451"/>
                    <a:pt x="13462" y="-388"/>
                    <a:pt x="9398" y="1327"/>
                  </a:cubicBezTo>
                  <a:cubicBezTo>
                    <a:pt x="7302" y="2216"/>
                    <a:pt x="5524" y="3549"/>
                    <a:pt x="4127" y="5200"/>
                  </a:cubicBezTo>
                  <a:cubicBezTo>
                    <a:pt x="2730" y="6851"/>
                    <a:pt x="1651" y="8820"/>
                    <a:pt x="1016" y="11042"/>
                  </a:cubicBezTo>
                  <a:cubicBezTo>
                    <a:pt x="317" y="13201"/>
                    <a:pt x="0" y="15614"/>
                    <a:pt x="0" y="18154"/>
                  </a:cubicBezTo>
                  <a:cubicBezTo>
                    <a:pt x="0" y="20694"/>
                    <a:pt x="317" y="23171"/>
                    <a:pt x="952" y="25266"/>
                  </a:cubicBezTo>
                  <a:cubicBezTo>
                    <a:pt x="1588" y="27425"/>
                    <a:pt x="2604" y="29330"/>
                    <a:pt x="4001" y="30918"/>
                  </a:cubicBezTo>
                  <a:cubicBezTo>
                    <a:pt x="5398" y="32505"/>
                    <a:pt x="7112" y="33712"/>
                    <a:pt x="9144" y="34537"/>
                  </a:cubicBezTo>
                  <a:cubicBezTo>
                    <a:pt x="11113" y="35299"/>
                    <a:pt x="13462" y="35744"/>
                    <a:pt x="16065" y="35744"/>
                  </a:cubicBezTo>
                  <a:cubicBezTo>
                    <a:pt x="18669" y="35744"/>
                    <a:pt x="21209" y="35299"/>
                    <a:pt x="23304" y="34410"/>
                  </a:cubicBezTo>
                  <a:cubicBezTo>
                    <a:pt x="25400" y="33521"/>
                    <a:pt x="27178" y="32188"/>
                    <a:pt x="28639" y="30537"/>
                  </a:cubicBezTo>
                  <a:cubicBezTo>
                    <a:pt x="30035" y="28886"/>
                    <a:pt x="31115" y="26981"/>
                    <a:pt x="31814" y="24758"/>
                  </a:cubicBezTo>
                  <a:cubicBezTo>
                    <a:pt x="32512" y="22599"/>
                    <a:pt x="32829" y="20186"/>
                    <a:pt x="32829" y="17646"/>
                  </a:cubicBezTo>
                  <a:cubicBezTo>
                    <a:pt x="32829" y="15106"/>
                    <a:pt x="32512" y="12630"/>
                    <a:pt x="31877" y="10534"/>
                  </a:cubicBezTo>
                  <a:cubicBezTo>
                    <a:pt x="31242" y="8375"/>
                    <a:pt x="30163" y="6470"/>
                    <a:pt x="28829" y="4946"/>
                  </a:cubicBezTo>
                  <a:close/>
                  <a:moveTo>
                    <a:pt x="23622" y="17900"/>
                  </a:moveTo>
                  <a:cubicBezTo>
                    <a:pt x="23622" y="19424"/>
                    <a:pt x="23432" y="20821"/>
                    <a:pt x="23177" y="22091"/>
                  </a:cubicBezTo>
                  <a:cubicBezTo>
                    <a:pt x="22860" y="23298"/>
                    <a:pt x="22415" y="24314"/>
                    <a:pt x="21844" y="25076"/>
                  </a:cubicBezTo>
                  <a:cubicBezTo>
                    <a:pt x="21273" y="25838"/>
                    <a:pt x="20574" y="26473"/>
                    <a:pt x="19685" y="26917"/>
                  </a:cubicBezTo>
                  <a:cubicBezTo>
                    <a:pt x="17780" y="27870"/>
                    <a:pt x="14605" y="27743"/>
                    <a:pt x="12890" y="26917"/>
                  </a:cubicBezTo>
                  <a:cubicBezTo>
                    <a:pt x="12001" y="26409"/>
                    <a:pt x="11303" y="25838"/>
                    <a:pt x="10795" y="25012"/>
                  </a:cubicBezTo>
                  <a:cubicBezTo>
                    <a:pt x="10223" y="24187"/>
                    <a:pt x="9842" y="23107"/>
                    <a:pt x="9589" y="21964"/>
                  </a:cubicBezTo>
                  <a:cubicBezTo>
                    <a:pt x="9335" y="20694"/>
                    <a:pt x="9207" y="19297"/>
                    <a:pt x="9207" y="17837"/>
                  </a:cubicBezTo>
                  <a:cubicBezTo>
                    <a:pt x="9207" y="16376"/>
                    <a:pt x="9398" y="14916"/>
                    <a:pt x="9715" y="13646"/>
                  </a:cubicBezTo>
                  <a:cubicBezTo>
                    <a:pt x="10033" y="12439"/>
                    <a:pt x="10477" y="11423"/>
                    <a:pt x="11113" y="10598"/>
                  </a:cubicBezTo>
                  <a:cubicBezTo>
                    <a:pt x="11684" y="9836"/>
                    <a:pt x="12382" y="9201"/>
                    <a:pt x="13271" y="8756"/>
                  </a:cubicBezTo>
                  <a:cubicBezTo>
                    <a:pt x="14160" y="8312"/>
                    <a:pt x="15304" y="8121"/>
                    <a:pt x="16573" y="8121"/>
                  </a:cubicBezTo>
                  <a:cubicBezTo>
                    <a:pt x="17970" y="8121"/>
                    <a:pt x="19177" y="8375"/>
                    <a:pt x="20066" y="8820"/>
                  </a:cubicBezTo>
                  <a:cubicBezTo>
                    <a:pt x="20955" y="9328"/>
                    <a:pt x="21654" y="9899"/>
                    <a:pt x="22161" y="10725"/>
                  </a:cubicBezTo>
                  <a:cubicBezTo>
                    <a:pt x="22733" y="11614"/>
                    <a:pt x="23114" y="12630"/>
                    <a:pt x="23368" y="13836"/>
                  </a:cubicBezTo>
                  <a:cubicBezTo>
                    <a:pt x="23622" y="15106"/>
                    <a:pt x="23749" y="16503"/>
                    <a:pt x="23749" y="17964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g3dc6beee290_0_1146"/>
            <p:cNvSpPr/>
            <p:nvPr/>
          </p:nvSpPr>
          <p:spPr>
            <a:xfrm>
              <a:off x="1262958" y="664302"/>
              <a:ext cx="24320" cy="35679"/>
            </a:xfrm>
            <a:custGeom>
              <a:avLst/>
              <a:gdLst/>
              <a:ahLst/>
              <a:cxnLst/>
              <a:rect l="l" t="t" r="r" b="b"/>
              <a:pathLst>
                <a:path w="24320" h="35679" extrusionOk="0">
                  <a:moveTo>
                    <a:pt x="21717" y="17773"/>
                  </a:moveTo>
                  <a:cubicBezTo>
                    <a:pt x="20892" y="17011"/>
                    <a:pt x="19939" y="16376"/>
                    <a:pt x="18923" y="15804"/>
                  </a:cubicBezTo>
                  <a:cubicBezTo>
                    <a:pt x="17971" y="15296"/>
                    <a:pt x="17018" y="14915"/>
                    <a:pt x="16065" y="14534"/>
                  </a:cubicBezTo>
                  <a:lnTo>
                    <a:pt x="13335" y="13455"/>
                  </a:lnTo>
                  <a:cubicBezTo>
                    <a:pt x="12573" y="13137"/>
                    <a:pt x="11874" y="12820"/>
                    <a:pt x="11240" y="12439"/>
                  </a:cubicBezTo>
                  <a:cubicBezTo>
                    <a:pt x="10732" y="12121"/>
                    <a:pt x="10351" y="11740"/>
                    <a:pt x="10033" y="11359"/>
                  </a:cubicBezTo>
                  <a:cubicBezTo>
                    <a:pt x="9843" y="11105"/>
                    <a:pt x="9715" y="10788"/>
                    <a:pt x="9715" y="10280"/>
                  </a:cubicBezTo>
                  <a:cubicBezTo>
                    <a:pt x="9715" y="9899"/>
                    <a:pt x="9779" y="9581"/>
                    <a:pt x="9906" y="9327"/>
                  </a:cubicBezTo>
                  <a:cubicBezTo>
                    <a:pt x="10033" y="9073"/>
                    <a:pt x="10224" y="8819"/>
                    <a:pt x="10414" y="8629"/>
                  </a:cubicBezTo>
                  <a:cubicBezTo>
                    <a:pt x="10668" y="8438"/>
                    <a:pt x="11049" y="8248"/>
                    <a:pt x="11493" y="8121"/>
                  </a:cubicBezTo>
                  <a:cubicBezTo>
                    <a:pt x="12573" y="7803"/>
                    <a:pt x="14415" y="7803"/>
                    <a:pt x="15558" y="8121"/>
                  </a:cubicBezTo>
                  <a:cubicBezTo>
                    <a:pt x="16256" y="8311"/>
                    <a:pt x="16891" y="8565"/>
                    <a:pt x="17399" y="8819"/>
                  </a:cubicBezTo>
                  <a:cubicBezTo>
                    <a:pt x="17907" y="9073"/>
                    <a:pt x="18288" y="9264"/>
                    <a:pt x="18606" y="9454"/>
                  </a:cubicBezTo>
                  <a:cubicBezTo>
                    <a:pt x="19304" y="9899"/>
                    <a:pt x="19876" y="10089"/>
                    <a:pt x="20384" y="10089"/>
                  </a:cubicBezTo>
                  <a:lnTo>
                    <a:pt x="21273" y="9962"/>
                  </a:lnTo>
                  <a:lnTo>
                    <a:pt x="21717" y="9645"/>
                  </a:lnTo>
                  <a:cubicBezTo>
                    <a:pt x="22098" y="9391"/>
                    <a:pt x="22415" y="9010"/>
                    <a:pt x="22606" y="8502"/>
                  </a:cubicBezTo>
                  <a:cubicBezTo>
                    <a:pt x="22733" y="8184"/>
                    <a:pt x="22860" y="7803"/>
                    <a:pt x="22924" y="7295"/>
                  </a:cubicBezTo>
                  <a:cubicBezTo>
                    <a:pt x="22924" y="6978"/>
                    <a:pt x="22924" y="6597"/>
                    <a:pt x="22924" y="6152"/>
                  </a:cubicBezTo>
                  <a:cubicBezTo>
                    <a:pt x="22924" y="5708"/>
                    <a:pt x="22924" y="5327"/>
                    <a:pt x="22860" y="5009"/>
                  </a:cubicBezTo>
                  <a:lnTo>
                    <a:pt x="22733" y="4311"/>
                  </a:lnTo>
                  <a:cubicBezTo>
                    <a:pt x="22670" y="3993"/>
                    <a:pt x="22543" y="3676"/>
                    <a:pt x="22352" y="3295"/>
                  </a:cubicBezTo>
                  <a:cubicBezTo>
                    <a:pt x="22162" y="2977"/>
                    <a:pt x="21844" y="2596"/>
                    <a:pt x="21463" y="2342"/>
                  </a:cubicBezTo>
                  <a:cubicBezTo>
                    <a:pt x="21146" y="2088"/>
                    <a:pt x="20765" y="1834"/>
                    <a:pt x="20193" y="1580"/>
                  </a:cubicBezTo>
                  <a:cubicBezTo>
                    <a:pt x="19685" y="1326"/>
                    <a:pt x="19050" y="1072"/>
                    <a:pt x="18288" y="818"/>
                  </a:cubicBezTo>
                  <a:cubicBezTo>
                    <a:pt x="17590" y="628"/>
                    <a:pt x="16827" y="437"/>
                    <a:pt x="15939" y="247"/>
                  </a:cubicBezTo>
                  <a:cubicBezTo>
                    <a:pt x="13081" y="-261"/>
                    <a:pt x="10224" y="56"/>
                    <a:pt x="8065" y="818"/>
                  </a:cubicBezTo>
                  <a:cubicBezTo>
                    <a:pt x="6540" y="1390"/>
                    <a:pt x="5207" y="2088"/>
                    <a:pt x="4127" y="3041"/>
                  </a:cubicBezTo>
                  <a:cubicBezTo>
                    <a:pt x="3048" y="3993"/>
                    <a:pt x="2223" y="5136"/>
                    <a:pt x="1651" y="6406"/>
                  </a:cubicBezTo>
                  <a:cubicBezTo>
                    <a:pt x="1143" y="7676"/>
                    <a:pt x="826" y="9010"/>
                    <a:pt x="826" y="10407"/>
                  </a:cubicBezTo>
                  <a:cubicBezTo>
                    <a:pt x="826" y="11931"/>
                    <a:pt x="1080" y="13328"/>
                    <a:pt x="1588" y="14471"/>
                  </a:cubicBezTo>
                  <a:cubicBezTo>
                    <a:pt x="2096" y="15614"/>
                    <a:pt x="2794" y="16566"/>
                    <a:pt x="3620" y="17455"/>
                  </a:cubicBezTo>
                  <a:cubicBezTo>
                    <a:pt x="4445" y="18217"/>
                    <a:pt x="5334" y="18916"/>
                    <a:pt x="6350" y="19424"/>
                  </a:cubicBezTo>
                  <a:cubicBezTo>
                    <a:pt x="7302" y="19932"/>
                    <a:pt x="8255" y="20376"/>
                    <a:pt x="9208" y="20757"/>
                  </a:cubicBezTo>
                  <a:cubicBezTo>
                    <a:pt x="10160" y="21138"/>
                    <a:pt x="11049" y="21456"/>
                    <a:pt x="11938" y="21837"/>
                  </a:cubicBezTo>
                  <a:cubicBezTo>
                    <a:pt x="12700" y="22154"/>
                    <a:pt x="13399" y="22472"/>
                    <a:pt x="13970" y="22853"/>
                  </a:cubicBezTo>
                  <a:cubicBezTo>
                    <a:pt x="14478" y="23170"/>
                    <a:pt x="14859" y="23551"/>
                    <a:pt x="15177" y="23932"/>
                  </a:cubicBezTo>
                  <a:cubicBezTo>
                    <a:pt x="15367" y="24186"/>
                    <a:pt x="15431" y="24504"/>
                    <a:pt x="15431" y="24948"/>
                  </a:cubicBezTo>
                  <a:cubicBezTo>
                    <a:pt x="15431" y="25456"/>
                    <a:pt x="15367" y="25901"/>
                    <a:pt x="15177" y="26218"/>
                  </a:cubicBezTo>
                  <a:cubicBezTo>
                    <a:pt x="14986" y="26536"/>
                    <a:pt x="14796" y="26790"/>
                    <a:pt x="14478" y="26980"/>
                  </a:cubicBezTo>
                  <a:cubicBezTo>
                    <a:pt x="14097" y="27234"/>
                    <a:pt x="13652" y="27425"/>
                    <a:pt x="13145" y="27552"/>
                  </a:cubicBezTo>
                  <a:cubicBezTo>
                    <a:pt x="11748" y="27933"/>
                    <a:pt x="9779" y="27806"/>
                    <a:pt x="8446" y="27425"/>
                  </a:cubicBezTo>
                  <a:cubicBezTo>
                    <a:pt x="7620" y="27171"/>
                    <a:pt x="6921" y="26917"/>
                    <a:pt x="6287" y="26599"/>
                  </a:cubicBezTo>
                  <a:cubicBezTo>
                    <a:pt x="5652" y="26282"/>
                    <a:pt x="5143" y="25964"/>
                    <a:pt x="4699" y="25710"/>
                  </a:cubicBezTo>
                  <a:cubicBezTo>
                    <a:pt x="3937" y="25202"/>
                    <a:pt x="3302" y="25012"/>
                    <a:pt x="2667" y="25012"/>
                  </a:cubicBezTo>
                  <a:lnTo>
                    <a:pt x="1778" y="25139"/>
                  </a:lnTo>
                  <a:lnTo>
                    <a:pt x="1334" y="25393"/>
                  </a:lnTo>
                  <a:cubicBezTo>
                    <a:pt x="1016" y="25583"/>
                    <a:pt x="571" y="25964"/>
                    <a:pt x="318" y="26663"/>
                  </a:cubicBezTo>
                  <a:cubicBezTo>
                    <a:pt x="190" y="26980"/>
                    <a:pt x="127" y="27298"/>
                    <a:pt x="64" y="27742"/>
                  </a:cubicBezTo>
                  <a:cubicBezTo>
                    <a:pt x="64" y="28060"/>
                    <a:pt x="0" y="28504"/>
                    <a:pt x="0" y="29012"/>
                  </a:cubicBezTo>
                  <a:cubicBezTo>
                    <a:pt x="0" y="29838"/>
                    <a:pt x="64" y="30536"/>
                    <a:pt x="254" y="31108"/>
                  </a:cubicBezTo>
                  <a:cubicBezTo>
                    <a:pt x="445" y="31806"/>
                    <a:pt x="826" y="32441"/>
                    <a:pt x="1270" y="32822"/>
                  </a:cubicBezTo>
                  <a:cubicBezTo>
                    <a:pt x="1651" y="33140"/>
                    <a:pt x="2096" y="33457"/>
                    <a:pt x="2794" y="33838"/>
                  </a:cubicBezTo>
                  <a:cubicBezTo>
                    <a:pt x="3365" y="34156"/>
                    <a:pt x="4127" y="34473"/>
                    <a:pt x="4953" y="34727"/>
                  </a:cubicBezTo>
                  <a:cubicBezTo>
                    <a:pt x="5779" y="34981"/>
                    <a:pt x="6731" y="35235"/>
                    <a:pt x="7747" y="35426"/>
                  </a:cubicBezTo>
                  <a:cubicBezTo>
                    <a:pt x="8763" y="35616"/>
                    <a:pt x="9906" y="35680"/>
                    <a:pt x="11049" y="35680"/>
                  </a:cubicBezTo>
                  <a:cubicBezTo>
                    <a:pt x="12890" y="35680"/>
                    <a:pt x="14605" y="35426"/>
                    <a:pt x="16193" y="34981"/>
                  </a:cubicBezTo>
                  <a:cubicBezTo>
                    <a:pt x="17780" y="34537"/>
                    <a:pt x="19240" y="33775"/>
                    <a:pt x="20447" y="32822"/>
                  </a:cubicBezTo>
                  <a:cubicBezTo>
                    <a:pt x="21654" y="31870"/>
                    <a:pt x="22670" y="30663"/>
                    <a:pt x="23305" y="29203"/>
                  </a:cubicBezTo>
                  <a:cubicBezTo>
                    <a:pt x="23940" y="27806"/>
                    <a:pt x="24321" y="26218"/>
                    <a:pt x="24321" y="24440"/>
                  </a:cubicBezTo>
                  <a:cubicBezTo>
                    <a:pt x="24321" y="22916"/>
                    <a:pt x="24067" y="21583"/>
                    <a:pt x="23495" y="20440"/>
                  </a:cubicBezTo>
                  <a:cubicBezTo>
                    <a:pt x="22987" y="19297"/>
                    <a:pt x="22289" y="18344"/>
                    <a:pt x="21399" y="17582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g3dc6beee290_0_1146"/>
            <p:cNvSpPr/>
            <p:nvPr/>
          </p:nvSpPr>
          <p:spPr>
            <a:xfrm>
              <a:off x="1325950" y="664493"/>
              <a:ext cx="30416" cy="35679"/>
            </a:xfrm>
            <a:custGeom>
              <a:avLst/>
              <a:gdLst/>
              <a:ahLst/>
              <a:cxnLst/>
              <a:rect l="l" t="t" r="r" b="b"/>
              <a:pathLst>
                <a:path w="30416" h="35679" extrusionOk="0">
                  <a:moveTo>
                    <a:pt x="26988" y="4691"/>
                  </a:moveTo>
                  <a:lnTo>
                    <a:pt x="26988" y="4691"/>
                  </a:lnTo>
                  <a:cubicBezTo>
                    <a:pt x="25781" y="3231"/>
                    <a:pt x="24257" y="2088"/>
                    <a:pt x="22415" y="1262"/>
                  </a:cubicBezTo>
                  <a:cubicBezTo>
                    <a:pt x="18860" y="-389"/>
                    <a:pt x="13335" y="-452"/>
                    <a:pt x="9335" y="1262"/>
                  </a:cubicBezTo>
                  <a:cubicBezTo>
                    <a:pt x="7366" y="2088"/>
                    <a:pt x="5651" y="3358"/>
                    <a:pt x="4254" y="4945"/>
                  </a:cubicBezTo>
                  <a:cubicBezTo>
                    <a:pt x="2857" y="6533"/>
                    <a:pt x="1842" y="8438"/>
                    <a:pt x="1079" y="10660"/>
                  </a:cubicBezTo>
                  <a:cubicBezTo>
                    <a:pt x="381" y="12819"/>
                    <a:pt x="0" y="15296"/>
                    <a:pt x="0" y="17963"/>
                  </a:cubicBezTo>
                  <a:cubicBezTo>
                    <a:pt x="0" y="20630"/>
                    <a:pt x="317" y="23297"/>
                    <a:pt x="1016" y="25456"/>
                  </a:cubicBezTo>
                  <a:cubicBezTo>
                    <a:pt x="1714" y="27678"/>
                    <a:pt x="2794" y="29583"/>
                    <a:pt x="4191" y="31107"/>
                  </a:cubicBezTo>
                  <a:cubicBezTo>
                    <a:pt x="5588" y="32631"/>
                    <a:pt x="7366" y="33774"/>
                    <a:pt x="9461" y="34536"/>
                  </a:cubicBezTo>
                  <a:cubicBezTo>
                    <a:pt x="11430" y="35298"/>
                    <a:pt x="13779" y="35679"/>
                    <a:pt x="16383" y="35679"/>
                  </a:cubicBezTo>
                  <a:cubicBezTo>
                    <a:pt x="17843" y="35679"/>
                    <a:pt x="19240" y="35552"/>
                    <a:pt x="20574" y="35362"/>
                  </a:cubicBezTo>
                  <a:cubicBezTo>
                    <a:pt x="21844" y="35171"/>
                    <a:pt x="22987" y="34917"/>
                    <a:pt x="24003" y="34600"/>
                  </a:cubicBezTo>
                  <a:cubicBezTo>
                    <a:pt x="25019" y="34282"/>
                    <a:pt x="25908" y="34028"/>
                    <a:pt x="26543" y="33711"/>
                  </a:cubicBezTo>
                  <a:cubicBezTo>
                    <a:pt x="27559" y="33266"/>
                    <a:pt x="27876" y="33012"/>
                    <a:pt x="28130" y="32758"/>
                  </a:cubicBezTo>
                  <a:cubicBezTo>
                    <a:pt x="28385" y="32504"/>
                    <a:pt x="28575" y="32250"/>
                    <a:pt x="28702" y="32060"/>
                  </a:cubicBezTo>
                  <a:cubicBezTo>
                    <a:pt x="28892" y="31742"/>
                    <a:pt x="29020" y="31425"/>
                    <a:pt x="29083" y="31044"/>
                  </a:cubicBezTo>
                  <a:cubicBezTo>
                    <a:pt x="29083" y="30853"/>
                    <a:pt x="29146" y="30599"/>
                    <a:pt x="29210" y="30345"/>
                  </a:cubicBezTo>
                  <a:cubicBezTo>
                    <a:pt x="29210" y="30091"/>
                    <a:pt x="29210" y="29774"/>
                    <a:pt x="29210" y="29456"/>
                  </a:cubicBezTo>
                  <a:cubicBezTo>
                    <a:pt x="29210" y="28948"/>
                    <a:pt x="29210" y="28567"/>
                    <a:pt x="29210" y="28250"/>
                  </a:cubicBezTo>
                  <a:cubicBezTo>
                    <a:pt x="29210" y="27805"/>
                    <a:pt x="29083" y="27488"/>
                    <a:pt x="28956" y="27107"/>
                  </a:cubicBezTo>
                  <a:cubicBezTo>
                    <a:pt x="28765" y="26662"/>
                    <a:pt x="28448" y="26281"/>
                    <a:pt x="28004" y="25964"/>
                  </a:cubicBezTo>
                  <a:lnTo>
                    <a:pt x="27178" y="25583"/>
                  </a:lnTo>
                  <a:lnTo>
                    <a:pt x="26670" y="25583"/>
                  </a:lnTo>
                  <a:cubicBezTo>
                    <a:pt x="26162" y="25583"/>
                    <a:pt x="25590" y="25710"/>
                    <a:pt x="24765" y="26091"/>
                  </a:cubicBezTo>
                  <a:cubicBezTo>
                    <a:pt x="24257" y="26281"/>
                    <a:pt x="23685" y="26535"/>
                    <a:pt x="22923" y="26789"/>
                  </a:cubicBezTo>
                  <a:cubicBezTo>
                    <a:pt x="22225" y="27043"/>
                    <a:pt x="21336" y="27297"/>
                    <a:pt x="20320" y="27488"/>
                  </a:cubicBezTo>
                  <a:cubicBezTo>
                    <a:pt x="18224" y="27932"/>
                    <a:pt x="14986" y="27932"/>
                    <a:pt x="13145" y="27170"/>
                  </a:cubicBezTo>
                  <a:cubicBezTo>
                    <a:pt x="12192" y="26789"/>
                    <a:pt x="11493" y="26281"/>
                    <a:pt x="10858" y="25583"/>
                  </a:cubicBezTo>
                  <a:cubicBezTo>
                    <a:pt x="10287" y="24821"/>
                    <a:pt x="9842" y="23995"/>
                    <a:pt x="9589" y="22916"/>
                  </a:cubicBezTo>
                  <a:cubicBezTo>
                    <a:pt x="9398" y="22217"/>
                    <a:pt x="9335" y="21519"/>
                    <a:pt x="9207" y="20757"/>
                  </a:cubicBezTo>
                  <a:lnTo>
                    <a:pt x="26543" y="20757"/>
                  </a:lnTo>
                  <a:cubicBezTo>
                    <a:pt x="27495" y="20757"/>
                    <a:pt x="28385" y="20439"/>
                    <a:pt x="29146" y="19804"/>
                  </a:cubicBezTo>
                  <a:cubicBezTo>
                    <a:pt x="29972" y="19106"/>
                    <a:pt x="30417" y="18026"/>
                    <a:pt x="30417" y="16629"/>
                  </a:cubicBezTo>
                  <a:lnTo>
                    <a:pt x="30417" y="15677"/>
                  </a:lnTo>
                  <a:cubicBezTo>
                    <a:pt x="30417" y="13581"/>
                    <a:pt x="30163" y="11613"/>
                    <a:pt x="29591" y="9835"/>
                  </a:cubicBezTo>
                  <a:cubicBezTo>
                    <a:pt x="29020" y="7930"/>
                    <a:pt x="28130" y="6215"/>
                    <a:pt x="26988" y="4818"/>
                  </a:cubicBezTo>
                  <a:close/>
                  <a:moveTo>
                    <a:pt x="21399" y="13200"/>
                  </a:moveTo>
                  <a:lnTo>
                    <a:pt x="9335" y="13200"/>
                  </a:lnTo>
                  <a:cubicBezTo>
                    <a:pt x="9398" y="12819"/>
                    <a:pt x="9525" y="12502"/>
                    <a:pt x="9652" y="12121"/>
                  </a:cubicBezTo>
                  <a:cubicBezTo>
                    <a:pt x="9970" y="11232"/>
                    <a:pt x="10351" y="10470"/>
                    <a:pt x="10922" y="9835"/>
                  </a:cubicBezTo>
                  <a:cubicBezTo>
                    <a:pt x="11430" y="9200"/>
                    <a:pt x="12065" y="8692"/>
                    <a:pt x="12827" y="8311"/>
                  </a:cubicBezTo>
                  <a:cubicBezTo>
                    <a:pt x="13589" y="7930"/>
                    <a:pt x="14478" y="7739"/>
                    <a:pt x="15557" y="7739"/>
                  </a:cubicBezTo>
                  <a:cubicBezTo>
                    <a:pt x="17589" y="7739"/>
                    <a:pt x="19050" y="8311"/>
                    <a:pt x="20066" y="9517"/>
                  </a:cubicBezTo>
                  <a:cubicBezTo>
                    <a:pt x="20828" y="10470"/>
                    <a:pt x="21273" y="11676"/>
                    <a:pt x="21463" y="1320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g3dc6beee290_0_1146"/>
            <p:cNvSpPr/>
            <p:nvPr/>
          </p:nvSpPr>
          <p:spPr>
            <a:xfrm>
              <a:off x="1371543" y="664454"/>
              <a:ext cx="28829" cy="35369"/>
            </a:xfrm>
            <a:custGeom>
              <a:avLst/>
              <a:gdLst/>
              <a:ahLst/>
              <a:cxnLst/>
              <a:rect l="l" t="t" r="r" b="b"/>
              <a:pathLst>
                <a:path w="28829" h="35369" extrusionOk="0">
                  <a:moveTo>
                    <a:pt x="26099" y="4350"/>
                  </a:moveTo>
                  <a:lnTo>
                    <a:pt x="26099" y="4350"/>
                  </a:lnTo>
                  <a:cubicBezTo>
                    <a:pt x="25083" y="3016"/>
                    <a:pt x="23813" y="1937"/>
                    <a:pt x="22225" y="1175"/>
                  </a:cubicBezTo>
                  <a:cubicBezTo>
                    <a:pt x="19240" y="-286"/>
                    <a:pt x="14796" y="-603"/>
                    <a:pt x="10732" y="1492"/>
                  </a:cubicBezTo>
                  <a:cubicBezTo>
                    <a:pt x="9970" y="1873"/>
                    <a:pt x="9208" y="2381"/>
                    <a:pt x="8446" y="3016"/>
                  </a:cubicBezTo>
                  <a:cubicBezTo>
                    <a:pt x="8446" y="2572"/>
                    <a:pt x="8255" y="2191"/>
                    <a:pt x="8064" y="1873"/>
                  </a:cubicBezTo>
                  <a:cubicBezTo>
                    <a:pt x="7811" y="1492"/>
                    <a:pt x="7493" y="1238"/>
                    <a:pt x="7049" y="984"/>
                  </a:cubicBezTo>
                  <a:cubicBezTo>
                    <a:pt x="6667" y="794"/>
                    <a:pt x="6223" y="603"/>
                    <a:pt x="5652" y="603"/>
                  </a:cubicBezTo>
                  <a:cubicBezTo>
                    <a:pt x="4889" y="540"/>
                    <a:pt x="3556" y="540"/>
                    <a:pt x="2858" y="603"/>
                  </a:cubicBezTo>
                  <a:cubicBezTo>
                    <a:pt x="2349" y="603"/>
                    <a:pt x="1905" y="794"/>
                    <a:pt x="1461" y="984"/>
                  </a:cubicBezTo>
                  <a:cubicBezTo>
                    <a:pt x="952" y="1238"/>
                    <a:pt x="571" y="1619"/>
                    <a:pt x="317" y="2064"/>
                  </a:cubicBezTo>
                  <a:cubicBezTo>
                    <a:pt x="127" y="2445"/>
                    <a:pt x="0" y="2889"/>
                    <a:pt x="0" y="3334"/>
                  </a:cubicBezTo>
                  <a:lnTo>
                    <a:pt x="0" y="32544"/>
                  </a:lnTo>
                  <a:cubicBezTo>
                    <a:pt x="0" y="33052"/>
                    <a:pt x="127" y="33560"/>
                    <a:pt x="381" y="33941"/>
                  </a:cubicBezTo>
                  <a:cubicBezTo>
                    <a:pt x="635" y="34385"/>
                    <a:pt x="1080" y="34703"/>
                    <a:pt x="1651" y="34957"/>
                  </a:cubicBezTo>
                  <a:cubicBezTo>
                    <a:pt x="2032" y="35084"/>
                    <a:pt x="2413" y="35211"/>
                    <a:pt x="2921" y="35274"/>
                  </a:cubicBezTo>
                  <a:cubicBezTo>
                    <a:pt x="3746" y="35401"/>
                    <a:pt x="5207" y="35401"/>
                    <a:pt x="5969" y="35274"/>
                  </a:cubicBezTo>
                  <a:cubicBezTo>
                    <a:pt x="6540" y="35211"/>
                    <a:pt x="6921" y="35084"/>
                    <a:pt x="7302" y="34957"/>
                  </a:cubicBezTo>
                  <a:cubicBezTo>
                    <a:pt x="7811" y="34766"/>
                    <a:pt x="8192" y="34449"/>
                    <a:pt x="8446" y="34068"/>
                  </a:cubicBezTo>
                  <a:cubicBezTo>
                    <a:pt x="8763" y="33623"/>
                    <a:pt x="8954" y="33115"/>
                    <a:pt x="8954" y="32544"/>
                  </a:cubicBezTo>
                  <a:lnTo>
                    <a:pt x="8954" y="12795"/>
                  </a:lnTo>
                  <a:cubicBezTo>
                    <a:pt x="10160" y="11335"/>
                    <a:pt x="11367" y="10192"/>
                    <a:pt x="12446" y="9430"/>
                  </a:cubicBezTo>
                  <a:cubicBezTo>
                    <a:pt x="14288" y="8096"/>
                    <a:pt x="16192" y="8160"/>
                    <a:pt x="17399" y="8731"/>
                  </a:cubicBezTo>
                  <a:cubicBezTo>
                    <a:pt x="17907" y="8985"/>
                    <a:pt x="18352" y="9366"/>
                    <a:pt x="18669" y="9811"/>
                  </a:cubicBezTo>
                  <a:cubicBezTo>
                    <a:pt x="19050" y="10382"/>
                    <a:pt x="19367" y="11081"/>
                    <a:pt x="19558" y="11906"/>
                  </a:cubicBezTo>
                  <a:cubicBezTo>
                    <a:pt x="19812" y="12795"/>
                    <a:pt x="19876" y="14002"/>
                    <a:pt x="19876" y="15462"/>
                  </a:cubicBezTo>
                  <a:lnTo>
                    <a:pt x="19876" y="32544"/>
                  </a:lnTo>
                  <a:cubicBezTo>
                    <a:pt x="19876" y="33115"/>
                    <a:pt x="20066" y="33623"/>
                    <a:pt x="20320" y="34004"/>
                  </a:cubicBezTo>
                  <a:cubicBezTo>
                    <a:pt x="20574" y="34385"/>
                    <a:pt x="20955" y="34703"/>
                    <a:pt x="21463" y="34893"/>
                  </a:cubicBezTo>
                  <a:cubicBezTo>
                    <a:pt x="21844" y="35084"/>
                    <a:pt x="22225" y="35147"/>
                    <a:pt x="22796" y="35211"/>
                  </a:cubicBezTo>
                  <a:cubicBezTo>
                    <a:pt x="23177" y="35211"/>
                    <a:pt x="23686" y="35274"/>
                    <a:pt x="24321" y="35274"/>
                  </a:cubicBezTo>
                  <a:cubicBezTo>
                    <a:pt x="24955" y="35274"/>
                    <a:pt x="25464" y="35274"/>
                    <a:pt x="25845" y="35211"/>
                  </a:cubicBezTo>
                  <a:cubicBezTo>
                    <a:pt x="26352" y="35147"/>
                    <a:pt x="26797" y="35020"/>
                    <a:pt x="27178" y="34893"/>
                  </a:cubicBezTo>
                  <a:cubicBezTo>
                    <a:pt x="27686" y="34703"/>
                    <a:pt x="28067" y="34385"/>
                    <a:pt x="28321" y="34004"/>
                  </a:cubicBezTo>
                  <a:cubicBezTo>
                    <a:pt x="28639" y="33560"/>
                    <a:pt x="28829" y="33052"/>
                    <a:pt x="28829" y="32480"/>
                  </a:cubicBezTo>
                  <a:lnTo>
                    <a:pt x="28829" y="14700"/>
                  </a:lnTo>
                  <a:cubicBezTo>
                    <a:pt x="28829" y="12478"/>
                    <a:pt x="28639" y="10573"/>
                    <a:pt x="28258" y="8922"/>
                  </a:cubicBezTo>
                  <a:cubicBezTo>
                    <a:pt x="27877" y="7207"/>
                    <a:pt x="27178" y="5683"/>
                    <a:pt x="26162" y="4413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g3dc6beee290_0_1146"/>
            <p:cNvSpPr/>
            <p:nvPr/>
          </p:nvSpPr>
          <p:spPr>
            <a:xfrm>
              <a:off x="1438917" y="653853"/>
              <a:ext cx="39822" cy="45906"/>
            </a:xfrm>
            <a:custGeom>
              <a:avLst/>
              <a:gdLst/>
              <a:ahLst/>
              <a:cxnLst/>
              <a:rect l="l" t="t" r="r" b="b"/>
              <a:pathLst>
                <a:path w="39822" h="45906" extrusionOk="0">
                  <a:moveTo>
                    <a:pt x="25273" y="2314"/>
                  </a:moveTo>
                  <a:lnTo>
                    <a:pt x="25273" y="2314"/>
                  </a:lnTo>
                  <a:cubicBezTo>
                    <a:pt x="25082" y="1870"/>
                    <a:pt x="24892" y="1425"/>
                    <a:pt x="24511" y="1108"/>
                  </a:cubicBezTo>
                  <a:cubicBezTo>
                    <a:pt x="24130" y="727"/>
                    <a:pt x="23685" y="473"/>
                    <a:pt x="23114" y="282"/>
                  </a:cubicBezTo>
                  <a:cubicBezTo>
                    <a:pt x="22733" y="155"/>
                    <a:pt x="22225" y="92"/>
                    <a:pt x="21590" y="28"/>
                  </a:cubicBezTo>
                  <a:cubicBezTo>
                    <a:pt x="20638" y="28"/>
                    <a:pt x="18986" y="-35"/>
                    <a:pt x="18034" y="28"/>
                  </a:cubicBezTo>
                  <a:cubicBezTo>
                    <a:pt x="17463" y="28"/>
                    <a:pt x="17018" y="155"/>
                    <a:pt x="16573" y="282"/>
                  </a:cubicBezTo>
                  <a:cubicBezTo>
                    <a:pt x="16002" y="473"/>
                    <a:pt x="15557" y="727"/>
                    <a:pt x="15176" y="1108"/>
                  </a:cubicBezTo>
                  <a:cubicBezTo>
                    <a:pt x="14859" y="1425"/>
                    <a:pt x="14605" y="1806"/>
                    <a:pt x="14478" y="2314"/>
                  </a:cubicBezTo>
                  <a:lnTo>
                    <a:pt x="381" y="41303"/>
                  </a:lnTo>
                  <a:cubicBezTo>
                    <a:pt x="127" y="41938"/>
                    <a:pt x="0" y="42510"/>
                    <a:pt x="0" y="43018"/>
                  </a:cubicBezTo>
                  <a:cubicBezTo>
                    <a:pt x="0" y="43843"/>
                    <a:pt x="254" y="44542"/>
                    <a:pt x="825" y="45050"/>
                  </a:cubicBezTo>
                  <a:cubicBezTo>
                    <a:pt x="1270" y="45431"/>
                    <a:pt x="1841" y="45685"/>
                    <a:pt x="2667" y="45812"/>
                  </a:cubicBezTo>
                  <a:cubicBezTo>
                    <a:pt x="3556" y="45939"/>
                    <a:pt x="5207" y="45939"/>
                    <a:pt x="6096" y="45812"/>
                  </a:cubicBezTo>
                  <a:cubicBezTo>
                    <a:pt x="6667" y="45812"/>
                    <a:pt x="7112" y="45621"/>
                    <a:pt x="7556" y="45431"/>
                  </a:cubicBezTo>
                  <a:cubicBezTo>
                    <a:pt x="8001" y="45177"/>
                    <a:pt x="8382" y="44923"/>
                    <a:pt x="8699" y="44542"/>
                  </a:cubicBezTo>
                  <a:cubicBezTo>
                    <a:pt x="8953" y="44224"/>
                    <a:pt x="9080" y="43907"/>
                    <a:pt x="9207" y="43526"/>
                  </a:cubicBezTo>
                  <a:lnTo>
                    <a:pt x="12255" y="34636"/>
                  </a:lnTo>
                  <a:lnTo>
                    <a:pt x="27178" y="34636"/>
                  </a:lnTo>
                  <a:lnTo>
                    <a:pt x="30416" y="43780"/>
                  </a:lnTo>
                  <a:cubicBezTo>
                    <a:pt x="30416" y="43780"/>
                    <a:pt x="30734" y="44351"/>
                    <a:pt x="30924" y="44605"/>
                  </a:cubicBezTo>
                  <a:cubicBezTo>
                    <a:pt x="31242" y="44986"/>
                    <a:pt x="31623" y="45304"/>
                    <a:pt x="32194" y="45494"/>
                  </a:cubicBezTo>
                  <a:cubicBezTo>
                    <a:pt x="32575" y="45621"/>
                    <a:pt x="33020" y="45748"/>
                    <a:pt x="33591" y="45748"/>
                  </a:cubicBezTo>
                  <a:cubicBezTo>
                    <a:pt x="34036" y="45748"/>
                    <a:pt x="34607" y="45748"/>
                    <a:pt x="35369" y="45748"/>
                  </a:cubicBezTo>
                  <a:cubicBezTo>
                    <a:pt x="36131" y="45748"/>
                    <a:pt x="36703" y="45748"/>
                    <a:pt x="37147" y="45685"/>
                  </a:cubicBezTo>
                  <a:cubicBezTo>
                    <a:pt x="37910" y="45621"/>
                    <a:pt x="38544" y="45367"/>
                    <a:pt x="38989" y="44986"/>
                  </a:cubicBezTo>
                  <a:cubicBezTo>
                    <a:pt x="39560" y="44478"/>
                    <a:pt x="39878" y="43716"/>
                    <a:pt x="39814" y="42891"/>
                  </a:cubicBezTo>
                  <a:cubicBezTo>
                    <a:pt x="39814" y="42383"/>
                    <a:pt x="39688" y="41875"/>
                    <a:pt x="39433" y="41176"/>
                  </a:cubicBezTo>
                  <a:lnTo>
                    <a:pt x="25336" y="2187"/>
                  </a:lnTo>
                  <a:close/>
                  <a:moveTo>
                    <a:pt x="24447" y="26635"/>
                  </a:moveTo>
                  <a:lnTo>
                    <a:pt x="14859" y="26635"/>
                  </a:lnTo>
                  <a:lnTo>
                    <a:pt x="19621" y="12855"/>
                  </a:lnTo>
                  <a:lnTo>
                    <a:pt x="24447" y="26635"/>
                  </a:lnTo>
                  <a:close/>
                  <a:moveTo>
                    <a:pt x="23622" y="2949"/>
                  </a:moveTo>
                  <a:lnTo>
                    <a:pt x="23622" y="2949"/>
                  </a:lnTo>
                  <a:lnTo>
                    <a:pt x="23622" y="2949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g3dc6beee290_0_1146"/>
            <p:cNvSpPr/>
            <p:nvPr/>
          </p:nvSpPr>
          <p:spPr>
            <a:xfrm>
              <a:off x="1491812" y="650738"/>
              <a:ext cx="8889" cy="48926"/>
            </a:xfrm>
            <a:custGeom>
              <a:avLst/>
              <a:gdLst/>
              <a:ahLst/>
              <a:cxnLst/>
              <a:rect l="l" t="t" r="r" b="b"/>
              <a:pathLst>
                <a:path w="8889" h="48926" extrusionOk="0">
                  <a:moveTo>
                    <a:pt x="7302" y="413"/>
                  </a:moveTo>
                  <a:cubicBezTo>
                    <a:pt x="6921" y="222"/>
                    <a:pt x="6540" y="159"/>
                    <a:pt x="5969" y="95"/>
                  </a:cubicBezTo>
                  <a:cubicBezTo>
                    <a:pt x="5207" y="-32"/>
                    <a:pt x="3746" y="-32"/>
                    <a:pt x="2921" y="95"/>
                  </a:cubicBezTo>
                  <a:cubicBezTo>
                    <a:pt x="2413" y="95"/>
                    <a:pt x="1968" y="286"/>
                    <a:pt x="1651" y="413"/>
                  </a:cubicBezTo>
                  <a:cubicBezTo>
                    <a:pt x="1080" y="667"/>
                    <a:pt x="698" y="984"/>
                    <a:pt x="381" y="1492"/>
                  </a:cubicBezTo>
                  <a:cubicBezTo>
                    <a:pt x="127" y="1873"/>
                    <a:pt x="0" y="2381"/>
                    <a:pt x="0" y="2826"/>
                  </a:cubicBezTo>
                  <a:lnTo>
                    <a:pt x="0" y="46133"/>
                  </a:lnTo>
                  <a:cubicBezTo>
                    <a:pt x="0" y="46641"/>
                    <a:pt x="127" y="47149"/>
                    <a:pt x="381" y="47530"/>
                  </a:cubicBezTo>
                  <a:cubicBezTo>
                    <a:pt x="635" y="47974"/>
                    <a:pt x="1080" y="48292"/>
                    <a:pt x="1651" y="48546"/>
                  </a:cubicBezTo>
                  <a:cubicBezTo>
                    <a:pt x="2032" y="48673"/>
                    <a:pt x="2413" y="48800"/>
                    <a:pt x="2921" y="48863"/>
                  </a:cubicBezTo>
                  <a:cubicBezTo>
                    <a:pt x="3302" y="48863"/>
                    <a:pt x="3810" y="48927"/>
                    <a:pt x="4445" y="48927"/>
                  </a:cubicBezTo>
                  <a:cubicBezTo>
                    <a:pt x="5080" y="48927"/>
                    <a:pt x="5588" y="48927"/>
                    <a:pt x="5969" y="48863"/>
                  </a:cubicBezTo>
                  <a:cubicBezTo>
                    <a:pt x="6540" y="48800"/>
                    <a:pt x="6921" y="48673"/>
                    <a:pt x="7302" y="48546"/>
                  </a:cubicBezTo>
                  <a:cubicBezTo>
                    <a:pt x="7811" y="48355"/>
                    <a:pt x="8192" y="48038"/>
                    <a:pt x="8445" y="47657"/>
                  </a:cubicBezTo>
                  <a:cubicBezTo>
                    <a:pt x="8763" y="47212"/>
                    <a:pt x="8890" y="46704"/>
                    <a:pt x="8890" y="46196"/>
                  </a:cubicBezTo>
                  <a:lnTo>
                    <a:pt x="8890" y="2889"/>
                  </a:lnTo>
                  <a:cubicBezTo>
                    <a:pt x="8890" y="2381"/>
                    <a:pt x="8763" y="1873"/>
                    <a:pt x="8445" y="1429"/>
                  </a:cubicBezTo>
                  <a:cubicBezTo>
                    <a:pt x="8192" y="1048"/>
                    <a:pt x="7811" y="730"/>
                    <a:pt x="7302" y="476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g3dc6beee290_0_1146"/>
            <p:cNvSpPr/>
            <p:nvPr/>
          </p:nvSpPr>
          <p:spPr>
            <a:xfrm>
              <a:off x="1513973" y="657088"/>
              <a:ext cx="22605" cy="43021"/>
            </a:xfrm>
            <a:custGeom>
              <a:avLst/>
              <a:gdLst/>
              <a:ahLst/>
              <a:cxnLst/>
              <a:rect l="l" t="t" r="r" b="b"/>
              <a:pathLst>
                <a:path w="22605" h="43021" extrusionOk="0">
                  <a:moveTo>
                    <a:pt x="19621" y="16034"/>
                  </a:moveTo>
                  <a:cubicBezTo>
                    <a:pt x="20574" y="16034"/>
                    <a:pt x="21463" y="15526"/>
                    <a:pt x="21971" y="14573"/>
                  </a:cubicBezTo>
                  <a:cubicBezTo>
                    <a:pt x="22352" y="13938"/>
                    <a:pt x="22479" y="13113"/>
                    <a:pt x="22479" y="12033"/>
                  </a:cubicBezTo>
                  <a:cubicBezTo>
                    <a:pt x="22479" y="11525"/>
                    <a:pt x="22479" y="11081"/>
                    <a:pt x="22415" y="10700"/>
                  </a:cubicBezTo>
                  <a:cubicBezTo>
                    <a:pt x="22352" y="10192"/>
                    <a:pt x="22225" y="9811"/>
                    <a:pt x="22035" y="9430"/>
                  </a:cubicBezTo>
                  <a:cubicBezTo>
                    <a:pt x="21781" y="8985"/>
                    <a:pt x="21463" y="8604"/>
                    <a:pt x="21018" y="8350"/>
                  </a:cubicBezTo>
                  <a:cubicBezTo>
                    <a:pt x="20638" y="8096"/>
                    <a:pt x="20130" y="7969"/>
                    <a:pt x="19685" y="7969"/>
                  </a:cubicBezTo>
                  <a:lnTo>
                    <a:pt x="13970" y="7969"/>
                  </a:lnTo>
                  <a:lnTo>
                    <a:pt x="13970" y="2826"/>
                  </a:lnTo>
                  <a:lnTo>
                    <a:pt x="13843" y="1873"/>
                  </a:lnTo>
                  <a:lnTo>
                    <a:pt x="13526" y="1429"/>
                  </a:lnTo>
                  <a:cubicBezTo>
                    <a:pt x="13271" y="1048"/>
                    <a:pt x="12890" y="730"/>
                    <a:pt x="12446" y="476"/>
                  </a:cubicBezTo>
                  <a:cubicBezTo>
                    <a:pt x="12065" y="286"/>
                    <a:pt x="11621" y="159"/>
                    <a:pt x="11049" y="95"/>
                  </a:cubicBezTo>
                  <a:cubicBezTo>
                    <a:pt x="10287" y="-32"/>
                    <a:pt x="8827" y="-32"/>
                    <a:pt x="8001" y="95"/>
                  </a:cubicBezTo>
                  <a:cubicBezTo>
                    <a:pt x="7430" y="159"/>
                    <a:pt x="6985" y="286"/>
                    <a:pt x="6668" y="476"/>
                  </a:cubicBezTo>
                  <a:cubicBezTo>
                    <a:pt x="6160" y="730"/>
                    <a:pt x="5715" y="1111"/>
                    <a:pt x="5461" y="1556"/>
                  </a:cubicBezTo>
                  <a:lnTo>
                    <a:pt x="5143" y="2381"/>
                  </a:lnTo>
                  <a:lnTo>
                    <a:pt x="5143" y="8033"/>
                  </a:lnTo>
                  <a:lnTo>
                    <a:pt x="2858" y="8033"/>
                  </a:lnTo>
                  <a:cubicBezTo>
                    <a:pt x="2349" y="8033"/>
                    <a:pt x="1905" y="8160"/>
                    <a:pt x="1524" y="8350"/>
                  </a:cubicBezTo>
                  <a:cubicBezTo>
                    <a:pt x="1016" y="8604"/>
                    <a:pt x="635" y="9049"/>
                    <a:pt x="445" y="9557"/>
                  </a:cubicBezTo>
                  <a:cubicBezTo>
                    <a:pt x="318" y="9874"/>
                    <a:pt x="190" y="10255"/>
                    <a:pt x="127" y="10700"/>
                  </a:cubicBezTo>
                  <a:cubicBezTo>
                    <a:pt x="64" y="11081"/>
                    <a:pt x="0" y="11525"/>
                    <a:pt x="0" y="12097"/>
                  </a:cubicBezTo>
                  <a:cubicBezTo>
                    <a:pt x="0" y="13240"/>
                    <a:pt x="190" y="14002"/>
                    <a:pt x="508" y="14637"/>
                  </a:cubicBezTo>
                  <a:cubicBezTo>
                    <a:pt x="1016" y="15526"/>
                    <a:pt x="1842" y="16034"/>
                    <a:pt x="2858" y="16034"/>
                  </a:cubicBezTo>
                  <a:lnTo>
                    <a:pt x="5143" y="16034"/>
                  </a:lnTo>
                  <a:lnTo>
                    <a:pt x="5143" y="31337"/>
                  </a:lnTo>
                  <a:cubicBezTo>
                    <a:pt x="5143" y="33179"/>
                    <a:pt x="5334" y="34766"/>
                    <a:pt x="5652" y="36163"/>
                  </a:cubicBezTo>
                  <a:cubicBezTo>
                    <a:pt x="6033" y="37687"/>
                    <a:pt x="6668" y="38957"/>
                    <a:pt x="7557" y="39973"/>
                  </a:cubicBezTo>
                  <a:cubicBezTo>
                    <a:pt x="8446" y="40989"/>
                    <a:pt x="9589" y="41815"/>
                    <a:pt x="10922" y="42323"/>
                  </a:cubicBezTo>
                  <a:cubicBezTo>
                    <a:pt x="12192" y="42767"/>
                    <a:pt x="13716" y="43021"/>
                    <a:pt x="15431" y="43021"/>
                  </a:cubicBezTo>
                  <a:cubicBezTo>
                    <a:pt x="16002" y="43021"/>
                    <a:pt x="16574" y="43021"/>
                    <a:pt x="17145" y="42894"/>
                  </a:cubicBezTo>
                  <a:cubicBezTo>
                    <a:pt x="17717" y="42831"/>
                    <a:pt x="18224" y="42704"/>
                    <a:pt x="18733" y="42640"/>
                  </a:cubicBezTo>
                  <a:cubicBezTo>
                    <a:pt x="19304" y="42513"/>
                    <a:pt x="19812" y="42386"/>
                    <a:pt x="20257" y="42132"/>
                  </a:cubicBezTo>
                  <a:cubicBezTo>
                    <a:pt x="20828" y="41878"/>
                    <a:pt x="21273" y="41624"/>
                    <a:pt x="21527" y="41307"/>
                  </a:cubicBezTo>
                  <a:cubicBezTo>
                    <a:pt x="21971" y="40926"/>
                    <a:pt x="22225" y="40354"/>
                    <a:pt x="22415" y="39656"/>
                  </a:cubicBezTo>
                  <a:cubicBezTo>
                    <a:pt x="22543" y="39148"/>
                    <a:pt x="22606" y="38513"/>
                    <a:pt x="22606" y="37751"/>
                  </a:cubicBezTo>
                  <a:cubicBezTo>
                    <a:pt x="22606" y="37243"/>
                    <a:pt x="22606" y="36798"/>
                    <a:pt x="22543" y="36481"/>
                  </a:cubicBezTo>
                  <a:cubicBezTo>
                    <a:pt x="22479" y="36100"/>
                    <a:pt x="22415" y="35782"/>
                    <a:pt x="22289" y="35528"/>
                  </a:cubicBezTo>
                  <a:cubicBezTo>
                    <a:pt x="22035" y="34830"/>
                    <a:pt x="21590" y="34449"/>
                    <a:pt x="21273" y="34258"/>
                  </a:cubicBezTo>
                  <a:lnTo>
                    <a:pt x="20574" y="33941"/>
                  </a:lnTo>
                  <a:lnTo>
                    <a:pt x="20130" y="33941"/>
                  </a:lnTo>
                  <a:cubicBezTo>
                    <a:pt x="19685" y="33941"/>
                    <a:pt x="19240" y="34068"/>
                    <a:pt x="18796" y="34258"/>
                  </a:cubicBezTo>
                  <a:cubicBezTo>
                    <a:pt x="18606" y="34322"/>
                    <a:pt x="18415" y="34385"/>
                    <a:pt x="18224" y="34512"/>
                  </a:cubicBezTo>
                  <a:cubicBezTo>
                    <a:pt x="17971" y="34576"/>
                    <a:pt x="17653" y="34703"/>
                    <a:pt x="17336" y="34766"/>
                  </a:cubicBezTo>
                  <a:cubicBezTo>
                    <a:pt x="17082" y="34766"/>
                    <a:pt x="16764" y="34830"/>
                    <a:pt x="16446" y="34830"/>
                  </a:cubicBezTo>
                  <a:cubicBezTo>
                    <a:pt x="15177" y="34830"/>
                    <a:pt x="14923" y="34385"/>
                    <a:pt x="14796" y="34195"/>
                  </a:cubicBezTo>
                  <a:cubicBezTo>
                    <a:pt x="14478" y="33687"/>
                    <a:pt x="14161" y="32607"/>
                    <a:pt x="14161" y="30512"/>
                  </a:cubicBezTo>
                  <a:lnTo>
                    <a:pt x="14161" y="16034"/>
                  </a:lnTo>
                  <a:lnTo>
                    <a:pt x="19876" y="16034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g3dc6beee290_0_1146"/>
            <p:cNvSpPr/>
            <p:nvPr/>
          </p:nvSpPr>
          <p:spPr>
            <a:xfrm>
              <a:off x="1547819" y="664447"/>
              <a:ext cx="27558" cy="35725"/>
            </a:xfrm>
            <a:custGeom>
              <a:avLst/>
              <a:gdLst/>
              <a:ahLst/>
              <a:cxnLst/>
              <a:rect l="l" t="t" r="r" b="b"/>
              <a:pathLst>
                <a:path w="27558" h="35725" extrusionOk="0">
                  <a:moveTo>
                    <a:pt x="24384" y="3341"/>
                  </a:moveTo>
                  <a:cubicBezTo>
                    <a:pt x="23304" y="2198"/>
                    <a:pt x="21844" y="1372"/>
                    <a:pt x="20129" y="801"/>
                  </a:cubicBezTo>
                  <a:cubicBezTo>
                    <a:pt x="17589" y="-25"/>
                    <a:pt x="13970" y="-279"/>
                    <a:pt x="10541" y="356"/>
                  </a:cubicBezTo>
                  <a:cubicBezTo>
                    <a:pt x="9335" y="610"/>
                    <a:pt x="8255" y="864"/>
                    <a:pt x="7239" y="1182"/>
                  </a:cubicBezTo>
                  <a:cubicBezTo>
                    <a:pt x="6223" y="1499"/>
                    <a:pt x="5270" y="1944"/>
                    <a:pt x="4508" y="2325"/>
                  </a:cubicBezTo>
                  <a:cubicBezTo>
                    <a:pt x="3620" y="2769"/>
                    <a:pt x="3048" y="3214"/>
                    <a:pt x="2604" y="3595"/>
                  </a:cubicBezTo>
                  <a:cubicBezTo>
                    <a:pt x="2032" y="4103"/>
                    <a:pt x="1714" y="4738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738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453"/>
                  </a:cubicBezTo>
                  <a:cubicBezTo>
                    <a:pt x="3683" y="11088"/>
                    <a:pt x="4699" y="11088"/>
                    <a:pt x="6350" y="10135"/>
                  </a:cubicBezTo>
                  <a:cubicBezTo>
                    <a:pt x="6858" y="9818"/>
                    <a:pt x="7429" y="9500"/>
                    <a:pt x="8191" y="9183"/>
                  </a:cubicBezTo>
                  <a:cubicBezTo>
                    <a:pt x="8890" y="8865"/>
                    <a:pt x="9715" y="8548"/>
                    <a:pt x="10668" y="8230"/>
                  </a:cubicBezTo>
                  <a:cubicBezTo>
                    <a:pt x="12319" y="7722"/>
                    <a:pt x="14859" y="7722"/>
                    <a:pt x="16256" y="8230"/>
                  </a:cubicBezTo>
                  <a:cubicBezTo>
                    <a:pt x="16827" y="8421"/>
                    <a:pt x="17272" y="8675"/>
                    <a:pt x="17589" y="9056"/>
                  </a:cubicBezTo>
                  <a:cubicBezTo>
                    <a:pt x="17907" y="9437"/>
                    <a:pt x="18161" y="9881"/>
                    <a:pt x="18351" y="10453"/>
                  </a:cubicBezTo>
                  <a:cubicBezTo>
                    <a:pt x="18542" y="11151"/>
                    <a:pt x="18669" y="12040"/>
                    <a:pt x="18669" y="12993"/>
                  </a:cubicBezTo>
                  <a:lnTo>
                    <a:pt x="18669" y="13501"/>
                  </a:lnTo>
                  <a:lnTo>
                    <a:pt x="16446" y="13501"/>
                  </a:lnTo>
                  <a:cubicBezTo>
                    <a:pt x="14033" y="13501"/>
                    <a:pt x="11874" y="13691"/>
                    <a:pt x="9906" y="14136"/>
                  </a:cubicBezTo>
                  <a:cubicBezTo>
                    <a:pt x="7874" y="14580"/>
                    <a:pt x="6160" y="15279"/>
                    <a:pt x="4699" y="16168"/>
                  </a:cubicBezTo>
                  <a:cubicBezTo>
                    <a:pt x="3175" y="17120"/>
                    <a:pt x="2032" y="18327"/>
                    <a:pt x="1207" y="19851"/>
                  </a:cubicBezTo>
                  <a:cubicBezTo>
                    <a:pt x="381" y="21311"/>
                    <a:pt x="0" y="23026"/>
                    <a:pt x="0" y="24994"/>
                  </a:cubicBezTo>
                  <a:cubicBezTo>
                    <a:pt x="0" y="26645"/>
                    <a:pt x="317" y="28169"/>
                    <a:pt x="889" y="29503"/>
                  </a:cubicBezTo>
                  <a:cubicBezTo>
                    <a:pt x="1460" y="30836"/>
                    <a:pt x="2349" y="31979"/>
                    <a:pt x="3429" y="32932"/>
                  </a:cubicBezTo>
                  <a:cubicBezTo>
                    <a:pt x="4508" y="33821"/>
                    <a:pt x="5779" y="34519"/>
                    <a:pt x="7239" y="35027"/>
                  </a:cubicBezTo>
                  <a:cubicBezTo>
                    <a:pt x="8636" y="35472"/>
                    <a:pt x="10223" y="35726"/>
                    <a:pt x="11938" y="35726"/>
                  </a:cubicBezTo>
                  <a:cubicBezTo>
                    <a:pt x="13970" y="35726"/>
                    <a:pt x="15875" y="35281"/>
                    <a:pt x="17716" y="34392"/>
                  </a:cubicBezTo>
                  <a:cubicBezTo>
                    <a:pt x="18351" y="34075"/>
                    <a:pt x="18986" y="33757"/>
                    <a:pt x="19558" y="33376"/>
                  </a:cubicBezTo>
                  <a:cubicBezTo>
                    <a:pt x="19685" y="33821"/>
                    <a:pt x="19939" y="34202"/>
                    <a:pt x="20257" y="34519"/>
                  </a:cubicBezTo>
                  <a:cubicBezTo>
                    <a:pt x="20638" y="34837"/>
                    <a:pt x="21145" y="35091"/>
                    <a:pt x="21780" y="35218"/>
                  </a:cubicBezTo>
                  <a:cubicBezTo>
                    <a:pt x="22670" y="35408"/>
                    <a:pt x="24384" y="35408"/>
                    <a:pt x="25146" y="35218"/>
                  </a:cubicBezTo>
                  <a:cubicBezTo>
                    <a:pt x="25717" y="35091"/>
                    <a:pt x="26162" y="34900"/>
                    <a:pt x="26607" y="34583"/>
                  </a:cubicBezTo>
                  <a:cubicBezTo>
                    <a:pt x="27241" y="34138"/>
                    <a:pt x="27559" y="33376"/>
                    <a:pt x="27559" y="32551"/>
                  </a:cubicBezTo>
                  <a:lnTo>
                    <a:pt x="27559" y="12866"/>
                  </a:lnTo>
                  <a:cubicBezTo>
                    <a:pt x="27559" y="10897"/>
                    <a:pt x="27305" y="9119"/>
                    <a:pt x="26860" y="7595"/>
                  </a:cubicBezTo>
                  <a:cubicBezTo>
                    <a:pt x="26352" y="5944"/>
                    <a:pt x="25527" y="4547"/>
                    <a:pt x="24448" y="3468"/>
                  </a:cubicBezTo>
                  <a:close/>
                  <a:moveTo>
                    <a:pt x="9906" y="27026"/>
                  </a:moveTo>
                  <a:cubicBezTo>
                    <a:pt x="9335" y="26455"/>
                    <a:pt x="9017" y="25756"/>
                    <a:pt x="9017" y="24740"/>
                  </a:cubicBezTo>
                  <a:cubicBezTo>
                    <a:pt x="9017" y="24105"/>
                    <a:pt x="9144" y="23597"/>
                    <a:pt x="9335" y="23153"/>
                  </a:cubicBezTo>
                  <a:cubicBezTo>
                    <a:pt x="9525" y="22772"/>
                    <a:pt x="9842" y="22391"/>
                    <a:pt x="10287" y="22073"/>
                  </a:cubicBezTo>
                  <a:cubicBezTo>
                    <a:pt x="10795" y="21692"/>
                    <a:pt x="11493" y="21438"/>
                    <a:pt x="12382" y="21248"/>
                  </a:cubicBezTo>
                  <a:cubicBezTo>
                    <a:pt x="13335" y="21057"/>
                    <a:pt x="14478" y="20930"/>
                    <a:pt x="15811" y="20930"/>
                  </a:cubicBezTo>
                  <a:lnTo>
                    <a:pt x="18605" y="20930"/>
                  </a:lnTo>
                  <a:lnTo>
                    <a:pt x="18605" y="24677"/>
                  </a:lnTo>
                  <a:cubicBezTo>
                    <a:pt x="17589" y="25756"/>
                    <a:pt x="16573" y="26582"/>
                    <a:pt x="15685" y="27090"/>
                  </a:cubicBezTo>
                  <a:cubicBezTo>
                    <a:pt x="13652" y="28296"/>
                    <a:pt x="11049" y="28106"/>
                    <a:pt x="9842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g3dc6beee290_0_1146"/>
            <p:cNvSpPr/>
            <p:nvPr/>
          </p:nvSpPr>
          <p:spPr>
            <a:xfrm>
              <a:off x="1615827" y="653490"/>
              <a:ext cx="34036" cy="46555"/>
            </a:xfrm>
            <a:custGeom>
              <a:avLst/>
              <a:gdLst/>
              <a:ahLst/>
              <a:cxnLst/>
              <a:rect l="l" t="t" r="r" b="b"/>
              <a:pathLst>
                <a:path w="34036" h="46555" extrusionOk="0">
                  <a:moveTo>
                    <a:pt x="33909" y="35697"/>
                  </a:moveTo>
                  <a:cubicBezTo>
                    <a:pt x="33655" y="34999"/>
                    <a:pt x="33211" y="34618"/>
                    <a:pt x="32830" y="34364"/>
                  </a:cubicBezTo>
                  <a:lnTo>
                    <a:pt x="32004" y="34046"/>
                  </a:lnTo>
                  <a:lnTo>
                    <a:pt x="31496" y="34046"/>
                  </a:lnTo>
                  <a:cubicBezTo>
                    <a:pt x="30798" y="34046"/>
                    <a:pt x="30036" y="34364"/>
                    <a:pt x="29083" y="34999"/>
                  </a:cubicBezTo>
                  <a:cubicBezTo>
                    <a:pt x="28575" y="35380"/>
                    <a:pt x="27877" y="35824"/>
                    <a:pt x="27051" y="36269"/>
                  </a:cubicBezTo>
                  <a:cubicBezTo>
                    <a:pt x="26289" y="36713"/>
                    <a:pt x="25336" y="37094"/>
                    <a:pt x="24193" y="37475"/>
                  </a:cubicBezTo>
                  <a:cubicBezTo>
                    <a:pt x="21908" y="38237"/>
                    <a:pt x="18288" y="38237"/>
                    <a:pt x="15811" y="37094"/>
                  </a:cubicBezTo>
                  <a:cubicBezTo>
                    <a:pt x="14478" y="36523"/>
                    <a:pt x="13399" y="35634"/>
                    <a:pt x="12510" y="34491"/>
                  </a:cubicBezTo>
                  <a:cubicBezTo>
                    <a:pt x="11557" y="33284"/>
                    <a:pt x="10858" y="31760"/>
                    <a:pt x="10351" y="29982"/>
                  </a:cubicBezTo>
                  <a:cubicBezTo>
                    <a:pt x="9842" y="28141"/>
                    <a:pt x="9525" y="25918"/>
                    <a:pt x="9525" y="23442"/>
                  </a:cubicBezTo>
                  <a:cubicBezTo>
                    <a:pt x="9525" y="20965"/>
                    <a:pt x="9779" y="18679"/>
                    <a:pt x="10351" y="16774"/>
                  </a:cubicBezTo>
                  <a:cubicBezTo>
                    <a:pt x="10858" y="14933"/>
                    <a:pt x="11620" y="13345"/>
                    <a:pt x="12573" y="12075"/>
                  </a:cubicBezTo>
                  <a:cubicBezTo>
                    <a:pt x="13526" y="10869"/>
                    <a:pt x="14542" y="9916"/>
                    <a:pt x="15875" y="9345"/>
                  </a:cubicBezTo>
                  <a:cubicBezTo>
                    <a:pt x="18352" y="8138"/>
                    <a:pt x="21908" y="8202"/>
                    <a:pt x="24003" y="8964"/>
                  </a:cubicBezTo>
                  <a:cubicBezTo>
                    <a:pt x="25146" y="9345"/>
                    <a:pt x="26035" y="9789"/>
                    <a:pt x="26797" y="10234"/>
                  </a:cubicBezTo>
                  <a:cubicBezTo>
                    <a:pt x="27559" y="10678"/>
                    <a:pt x="28194" y="11123"/>
                    <a:pt x="28702" y="11504"/>
                  </a:cubicBezTo>
                  <a:cubicBezTo>
                    <a:pt x="30289" y="12710"/>
                    <a:pt x="31560" y="12774"/>
                    <a:pt x="32639" y="11948"/>
                  </a:cubicBezTo>
                  <a:cubicBezTo>
                    <a:pt x="32957" y="11694"/>
                    <a:pt x="33274" y="11313"/>
                    <a:pt x="33464" y="10805"/>
                  </a:cubicBezTo>
                  <a:cubicBezTo>
                    <a:pt x="33592" y="10424"/>
                    <a:pt x="33718" y="10043"/>
                    <a:pt x="33782" y="9599"/>
                  </a:cubicBezTo>
                  <a:cubicBezTo>
                    <a:pt x="33782" y="9218"/>
                    <a:pt x="33845" y="8773"/>
                    <a:pt x="33845" y="8265"/>
                  </a:cubicBezTo>
                  <a:cubicBezTo>
                    <a:pt x="33845" y="7821"/>
                    <a:pt x="33845" y="7376"/>
                    <a:pt x="33845" y="7059"/>
                  </a:cubicBezTo>
                  <a:cubicBezTo>
                    <a:pt x="33845" y="6678"/>
                    <a:pt x="33718" y="6360"/>
                    <a:pt x="33655" y="6106"/>
                  </a:cubicBezTo>
                  <a:cubicBezTo>
                    <a:pt x="33592" y="5725"/>
                    <a:pt x="33464" y="5408"/>
                    <a:pt x="33274" y="5090"/>
                  </a:cubicBezTo>
                  <a:cubicBezTo>
                    <a:pt x="33083" y="4773"/>
                    <a:pt x="32830" y="4455"/>
                    <a:pt x="32449" y="4074"/>
                  </a:cubicBezTo>
                  <a:cubicBezTo>
                    <a:pt x="32067" y="3693"/>
                    <a:pt x="31433" y="3249"/>
                    <a:pt x="30543" y="2677"/>
                  </a:cubicBezTo>
                  <a:cubicBezTo>
                    <a:pt x="29718" y="2169"/>
                    <a:pt x="28765" y="1725"/>
                    <a:pt x="27623" y="1344"/>
                  </a:cubicBezTo>
                  <a:cubicBezTo>
                    <a:pt x="26543" y="963"/>
                    <a:pt x="25400" y="645"/>
                    <a:pt x="24193" y="391"/>
                  </a:cubicBezTo>
                  <a:cubicBezTo>
                    <a:pt x="20066" y="-434"/>
                    <a:pt x="15685" y="74"/>
                    <a:pt x="12065" y="1661"/>
                  </a:cubicBezTo>
                  <a:cubicBezTo>
                    <a:pt x="9589" y="2741"/>
                    <a:pt x="7366" y="4392"/>
                    <a:pt x="5588" y="6487"/>
                  </a:cubicBezTo>
                  <a:cubicBezTo>
                    <a:pt x="3810" y="8519"/>
                    <a:pt x="2413" y="11059"/>
                    <a:pt x="1461" y="13980"/>
                  </a:cubicBezTo>
                  <a:cubicBezTo>
                    <a:pt x="508" y="16901"/>
                    <a:pt x="0" y="20203"/>
                    <a:pt x="0" y="23823"/>
                  </a:cubicBezTo>
                  <a:cubicBezTo>
                    <a:pt x="0" y="27442"/>
                    <a:pt x="445" y="30617"/>
                    <a:pt x="1333" y="33348"/>
                  </a:cubicBezTo>
                  <a:cubicBezTo>
                    <a:pt x="2223" y="36142"/>
                    <a:pt x="3556" y="38618"/>
                    <a:pt x="5270" y="40523"/>
                  </a:cubicBezTo>
                  <a:cubicBezTo>
                    <a:pt x="6985" y="42492"/>
                    <a:pt x="9080" y="44016"/>
                    <a:pt x="11557" y="45032"/>
                  </a:cubicBezTo>
                  <a:cubicBezTo>
                    <a:pt x="13970" y="46048"/>
                    <a:pt x="16637" y="46556"/>
                    <a:pt x="19621" y="46556"/>
                  </a:cubicBezTo>
                  <a:cubicBezTo>
                    <a:pt x="21336" y="46556"/>
                    <a:pt x="22924" y="46365"/>
                    <a:pt x="24384" y="46048"/>
                  </a:cubicBezTo>
                  <a:cubicBezTo>
                    <a:pt x="25781" y="45730"/>
                    <a:pt x="27114" y="45349"/>
                    <a:pt x="28194" y="44905"/>
                  </a:cubicBezTo>
                  <a:cubicBezTo>
                    <a:pt x="29337" y="44460"/>
                    <a:pt x="30289" y="43952"/>
                    <a:pt x="31052" y="43444"/>
                  </a:cubicBezTo>
                  <a:cubicBezTo>
                    <a:pt x="31877" y="42873"/>
                    <a:pt x="32385" y="42555"/>
                    <a:pt x="32702" y="42238"/>
                  </a:cubicBezTo>
                  <a:cubicBezTo>
                    <a:pt x="33020" y="41920"/>
                    <a:pt x="33274" y="41603"/>
                    <a:pt x="33464" y="41285"/>
                  </a:cubicBezTo>
                  <a:cubicBezTo>
                    <a:pt x="33592" y="41031"/>
                    <a:pt x="33718" y="40714"/>
                    <a:pt x="33845" y="40396"/>
                  </a:cubicBezTo>
                  <a:cubicBezTo>
                    <a:pt x="33909" y="40142"/>
                    <a:pt x="33973" y="39761"/>
                    <a:pt x="34036" y="39380"/>
                  </a:cubicBezTo>
                  <a:cubicBezTo>
                    <a:pt x="34036" y="39063"/>
                    <a:pt x="34036" y="38745"/>
                    <a:pt x="34036" y="38364"/>
                  </a:cubicBezTo>
                  <a:cubicBezTo>
                    <a:pt x="34036" y="37793"/>
                    <a:pt x="34036" y="37348"/>
                    <a:pt x="34036" y="36967"/>
                  </a:cubicBezTo>
                  <a:cubicBezTo>
                    <a:pt x="34036" y="36523"/>
                    <a:pt x="33909" y="36142"/>
                    <a:pt x="33782" y="35761"/>
                  </a:cubicBezTo>
                  <a:close/>
                  <a:moveTo>
                    <a:pt x="32385" y="39190"/>
                  </a:moveTo>
                  <a:lnTo>
                    <a:pt x="32385" y="39190"/>
                  </a:lnTo>
                  <a:lnTo>
                    <a:pt x="32385" y="39190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g3dc6beee290_0_1146"/>
            <p:cNvSpPr/>
            <p:nvPr/>
          </p:nvSpPr>
          <p:spPr>
            <a:xfrm>
              <a:off x="1661929" y="664447"/>
              <a:ext cx="27558" cy="35789"/>
            </a:xfrm>
            <a:custGeom>
              <a:avLst/>
              <a:gdLst/>
              <a:ahLst/>
              <a:cxnLst/>
              <a:rect l="l" t="t" r="r" b="b"/>
              <a:pathLst>
                <a:path w="27558" h="35789" extrusionOk="0">
                  <a:moveTo>
                    <a:pt x="24384" y="3341"/>
                  </a:moveTo>
                  <a:cubicBezTo>
                    <a:pt x="23304" y="2198"/>
                    <a:pt x="21844" y="1372"/>
                    <a:pt x="20129" y="801"/>
                  </a:cubicBezTo>
                  <a:cubicBezTo>
                    <a:pt x="17589" y="-25"/>
                    <a:pt x="13970" y="-279"/>
                    <a:pt x="10541" y="356"/>
                  </a:cubicBezTo>
                  <a:cubicBezTo>
                    <a:pt x="9335" y="610"/>
                    <a:pt x="8255" y="864"/>
                    <a:pt x="7239" y="1182"/>
                  </a:cubicBezTo>
                  <a:cubicBezTo>
                    <a:pt x="6223" y="1499"/>
                    <a:pt x="5270" y="1944"/>
                    <a:pt x="4508" y="2325"/>
                  </a:cubicBezTo>
                  <a:cubicBezTo>
                    <a:pt x="3619" y="2769"/>
                    <a:pt x="3048" y="3214"/>
                    <a:pt x="2604" y="3595"/>
                  </a:cubicBezTo>
                  <a:cubicBezTo>
                    <a:pt x="2095" y="4103"/>
                    <a:pt x="1714" y="4674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675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516"/>
                  </a:cubicBezTo>
                  <a:cubicBezTo>
                    <a:pt x="3683" y="11151"/>
                    <a:pt x="4699" y="11151"/>
                    <a:pt x="6350" y="10199"/>
                  </a:cubicBezTo>
                  <a:cubicBezTo>
                    <a:pt x="6858" y="9881"/>
                    <a:pt x="7429" y="9564"/>
                    <a:pt x="8191" y="9246"/>
                  </a:cubicBezTo>
                  <a:cubicBezTo>
                    <a:pt x="8890" y="8929"/>
                    <a:pt x="9715" y="8611"/>
                    <a:pt x="10668" y="8294"/>
                  </a:cubicBezTo>
                  <a:cubicBezTo>
                    <a:pt x="12319" y="7786"/>
                    <a:pt x="14859" y="7786"/>
                    <a:pt x="16256" y="8294"/>
                  </a:cubicBezTo>
                  <a:cubicBezTo>
                    <a:pt x="16827" y="8484"/>
                    <a:pt x="17272" y="8738"/>
                    <a:pt x="17589" y="9119"/>
                  </a:cubicBezTo>
                  <a:cubicBezTo>
                    <a:pt x="17907" y="9500"/>
                    <a:pt x="18161" y="9945"/>
                    <a:pt x="18351" y="10516"/>
                  </a:cubicBezTo>
                  <a:cubicBezTo>
                    <a:pt x="18542" y="11215"/>
                    <a:pt x="18669" y="12040"/>
                    <a:pt x="18669" y="13056"/>
                  </a:cubicBezTo>
                  <a:lnTo>
                    <a:pt x="18669" y="13564"/>
                  </a:lnTo>
                  <a:lnTo>
                    <a:pt x="16446" y="13564"/>
                  </a:lnTo>
                  <a:cubicBezTo>
                    <a:pt x="14033" y="13564"/>
                    <a:pt x="11874" y="13755"/>
                    <a:pt x="9906" y="14199"/>
                  </a:cubicBezTo>
                  <a:cubicBezTo>
                    <a:pt x="7874" y="14644"/>
                    <a:pt x="6160" y="15342"/>
                    <a:pt x="4699" y="16231"/>
                  </a:cubicBezTo>
                  <a:cubicBezTo>
                    <a:pt x="3175" y="17184"/>
                    <a:pt x="2032" y="18390"/>
                    <a:pt x="1207" y="19914"/>
                  </a:cubicBezTo>
                  <a:cubicBezTo>
                    <a:pt x="381" y="21375"/>
                    <a:pt x="0" y="23153"/>
                    <a:pt x="0" y="25058"/>
                  </a:cubicBezTo>
                  <a:cubicBezTo>
                    <a:pt x="0" y="26709"/>
                    <a:pt x="317" y="28233"/>
                    <a:pt x="889" y="29566"/>
                  </a:cubicBezTo>
                  <a:cubicBezTo>
                    <a:pt x="1460" y="30900"/>
                    <a:pt x="2349" y="32043"/>
                    <a:pt x="3429" y="32995"/>
                  </a:cubicBezTo>
                  <a:cubicBezTo>
                    <a:pt x="4508" y="33884"/>
                    <a:pt x="5779" y="34583"/>
                    <a:pt x="7239" y="35091"/>
                  </a:cubicBezTo>
                  <a:cubicBezTo>
                    <a:pt x="8636" y="35535"/>
                    <a:pt x="10223" y="35789"/>
                    <a:pt x="11938" y="35789"/>
                  </a:cubicBezTo>
                  <a:cubicBezTo>
                    <a:pt x="13970" y="35789"/>
                    <a:pt x="15875" y="35345"/>
                    <a:pt x="17716" y="34456"/>
                  </a:cubicBezTo>
                  <a:cubicBezTo>
                    <a:pt x="18351" y="34138"/>
                    <a:pt x="18986" y="33821"/>
                    <a:pt x="19558" y="33440"/>
                  </a:cubicBezTo>
                  <a:cubicBezTo>
                    <a:pt x="19685" y="33884"/>
                    <a:pt x="19939" y="34265"/>
                    <a:pt x="20257" y="34583"/>
                  </a:cubicBezTo>
                  <a:cubicBezTo>
                    <a:pt x="20638" y="34900"/>
                    <a:pt x="21145" y="35154"/>
                    <a:pt x="21780" y="35281"/>
                  </a:cubicBezTo>
                  <a:cubicBezTo>
                    <a:pt x="22606" y="35472"/>
                    <a:pt x="24384" y="35472"/>
                    <a:pt x="25146" y="35281"/>
                  </a:cubicBezTo>
                  <a:cubicBezTo>
                    <a:pt x="25717" y="35154"/>
                    <a:pt x="26162" y="34964"/>
                    <a:pt x="26607" y="34646"/>
                  </a:cubicBezTo>
                  <a:cubicBezTo>
                    <a:pt x="27241" y="34202"/>
                    <a:pt x="27559" y="33440"/>
                    <a:pt x="27559" y="32614"/>
                  </a:cubicBezTo>
                  <a:lnTo>
                    <a:pt x="27559" y="12929"/>
                  </a:lnTo>
                  <a:cubicBezTo>
                    <a:pt x="27559" y="10961"/>
                    <a:pt x="27305" y="9183"/>
                    <a:pt x="26860" y="7659"/>
                  </a:cubicBezTo>
                  <a:cubicBezTo>
                    <a:pt x="26352" y="6008"/>
                    <a:pt x="25527" y="4611"/>
                    <a:pt x="24448" y="3531"/>
                  </a:cubicBezTo>
                  <a:close/>
                  <a:moveTo>
                    <a:pt x="9906" y="27026"/>
                  </a:moveTo>
                  <a:cubicBezTo>
                    <a:pt x="9335" y="26455"/>
                    <a:pt x="9017" y="25756"/>
                    <a:pt x="9017" y="24740"/>
                  </a:cubicBezTo>
                  <a:cubicBezTo>
                    <a:pt x="9017" y="24105"/>
                    <a:pt x="9144" y="23597"/>
                    <a:pt x="9335" y="23153"/>
                  </a:cubicBezTo>
                  <a:cubicBezTo>
                    <a:pt x="9525" y="22772"/>
                    <a:pt x="9842" y="22391"/>
                    <a:pt x="10287" y="22073"/>
                  </a:cubicBezTo>
                  <a:cubicBezTo>
                    <a:pt x="10795" y="21692"/>
                    <a:pt x="11493" y="21438"/>
                    <a:pt x="12382" y="21248"/>
                  </a:cubicBezTo>
                  <a:cubicBezTo>
                    <a:pt x="13335" y="21057"/>
                    <a:pt x="14478" y="20930"/>
                    <a:pt x="15811" y="20930"/>
                  </a:cubicBezTo>
                  <a:lnTo>
                    <a:pt x="18605" y="20930"/>
                  </a:lnTo>
                  <a:lnTo>
                    <a:pt x="18605" y="24677"/>
                  </a:lnTo>
                  <a:cubicBezTo>
                    <a:pt x="17589" y="25756"/>
                    <a:pt x="16637" y="26582"/>
                    <a:pt x="15685" y="27090"/>
                  </a:cubicBezTo>
                  <a:cubicBezTo>
                    <a:pt x="13652" y="28296"/>
                    <a:pt x="11049" y="28106"/>
                    <a:pt x="9842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g3dc6beee290_0_1146"/>
            <p:cNvSpPr/>
            <p:nvPr/>
          </p:nvSpPr>
          <p:spPr>
            <a:xfrm>
              <a:off x="1706315" y="650801"/>
              <a:ext cx="8953" cy="48926"/>
            </a:xfrm>
            <a:custGeom>
              <a:avLst/>
              <a:gdLst/>
              <a:ahLst/>
              <a:cxnLst/>
              <a:rect l="l" t="t" r="r" b="b"/>
              <a:pathLst>
                <a:path w="8953" h="48926" extrusionOk="0">
                  <a:moveTo>
                    <a:pt x="7302" y="413"/>
                  </a:moveTo>
                  <a:cubicBezTo>
                    <a:pt x="6921" y="222"/>
                    <a:pt x="6477" y="159"/>
                    <a:pt x="5969" y="95"/>
                  </a:cubicBezTo>
                  <a:cubicBezTo>
                    <a:pt x="5143" y="-32"/>
                    <a:pt x="3746" y="-32"/>
                    <a:pt x="2921" y="95"/>
                  </a:cubicBezTo>
                  <a:cubicBezTo>
                    <a:pt x="2413" y="95"/>
                    <a:pt x="1968" y="286"/>
                    <a:pt x="1651" y="413"/>
                  </a:cubicBezTo>
                  <a:cubicBezTo>
                    <a:pt x="1080" y="667"/>
                    <a:pt x="699" y="984"/>
                    <a:pt x="381" y="1492"/>
                  </a:cubicBezTo>
                  <a:cubicBezTo>
                    <a:pt x="127" y="1873"/>
                    <a:pt x="0" y="2381"/>
                    <a:pt x="0" y="2826"/>
                  </a:cubicBezTo>
                  <a:lnTo>
                    <a:pt x="0" y="46133"/>
                  </a:lnTo>
                  <a:cubicBezTo>
                    <a:pt x="0" y="46641"/>
                    <a:pt x="127" y="47149"/>
                    <a:pt x="381" y="47530"/>
                  </a:cubicBezTo>
                  <a:cubicBezTo>
                    <a:pt x="635" y="47974"/>
                    <a:pt x="1080" y="48292"/>
                    <a:pt x="1651" y="48546"/>
                  </a:cubicBezTo>
                  <a:cubicBezTo>
                    <a:pt x="2032" y="48673"/>
                    <a:pt x="2413" y="48800"/>
                    <a:pt x="2921" y="48863"/>
                  </a:cubicBezTo>
                  <a:cubicBezTo>
                    <a:pt x="3302" y="48863"/>
                    <a:pt x="3810" y="48927"/>
                    <a:pt x="4445" y="48927"/>
                  </a:cubicBezTo>
                  <a:cubicBezTo>
                    <a:pt x="5080" y="48927"/>
                    <a:pt x="5588" y="48927"/>
                    <a:pt x="5969" y="48863"/>
                  </a:cubicBezTo>
                  <a:cubicBezTo>
                    <a:pt x="6540" y="48800"/>
                    <a:pt x="6921" y="48673"/>
                    <a:pt x="7302" y="48546"/>
                  </a:cubicBezTo>
                  <a:cubicBezTo>
                    <a:pt x="7811" y="48355"/>
                    <a:pt x="8192" y="48038"/>
                    <a:pt x="8445" y="47657"/>
                  </a:cubicBezTo>
                  <a:cubicBezTo>
                    <a:pt x="8763" y="47212"/>
                    <a:pt x="8954" y="46704"/>
                    <a:pt x="8954" y="46133"/>
                  </a:cubicBezTo>
                  <a:lnTo>
                    <a:pt x="8954" y="2826"/>
                  </a:lnTo>
                  <a:cubicBezTo>
                    <a:pt x="8954" y="2318"/>
                    <a:pt x="8827" y="1810"/>
                    <a:pt x="8509" y="1365"/>
                  </a:cubicBezTo>
                  <a:cubicBezTo>
                    <a:pt x="8255" y="984"/>
                    <a:pt x="7874" y="667"/>
                    <a:pt x="7366" y="413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g3dc6beee290_0_1146"/>
            <p:cNvSpPr/>
            <p:nvPr/>
          </p:nvSpPr>
          <p:spPr>
            <a:xfrm>
              <a:off x="1731525" y="652929"/>
              <a:ext cx="10223" cy="10033"/>
            </a:xfrm>
            <a:custGeom>
              <a:avLst/>
              <a:gdLst/>
              <a:ahLst/>
              <a:cxnLst/>
              <a:rect l="l" t="t" r="r" b="b"/>
              <a:pathLst>
                <a:path w="10223" h="10033" extrusionOk="0">
                  <a:moveTo>
                    <a:pt x="5143" y="0"/>
                  </a:moveTo>
                  <a:cubicBezTo>
                    <a:pt x="3365" y="0"/>
                    <a:pt x="2095" y="381"/>
                    <a:pt x="1270" y="1207"/>
                  </a:cubicBezTo>
                  <a:cubicBezTo>
                    <a:pt x="445" y="2032"/>
                    <a:pt x="0" y="3302"/>
                    <a:pt x="0" y="5080"/>
                  </a:cubicBezTo>
                  <a:cubicBezTo>
                    <a:pt x="0" y="6858"/>
                    <a:pt x="381" y="8064"/>
                    <a:pt x="1270" y="8890"/>
                  </a:cubicBezTo>
                  <a:cubicBezTo>
                    <a:pt x="2095" y="9652"/>
                    <a:pt x="3302" y="10033"/>
                    <a:pt x="5080" y="10033"/>
                  </a:cubicBezTo>
                  <a:cubicBezTo>
                    <a:pt x="6858" y="10033"/>
                    <a:pt x="8064" y="9652"/>
                    <a:pt x="8954" y="8826"/>
                  </a:cubicBezTo>
                  <a:cubicBezTo>
                    <a:pt x="9779" y="8001"/>
                    <a:pt x="10223" y="6731"/>
                    <a:pt x="10223" y="4953"/>
                  </a:cubicBezTo>
                  <a:cubicBezTo>
                    <a:pt x="10223" y="3175"/>
                    <a:pt x="9842" y="1968"/>
                    <a:pt x="8954" y="1143"/>
                  </a:cubicBezTo>
                  <a:cubicBezTo>
                    <a:pt x="8128" y="381"/>
                    <a:pt x="6921" y="0"/>
                    <a:pt x="5143" y="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g3dc6beee290_0_1146"/>
            <p:cNvSpPr/>
            <p:nvPr/>
          </p:nvSpPr>
          <p:spPr>
            <a:xfrm>
              <a:off x="1732223" y="664962"/>
              <a:ext cx="8890" cy="34766"/>
            </a:xfrm>
            <a:custGeom>
              <a:avLst/>
              <a:gdLst/>
              <a:ahLst/>
              <a:cxnLst/>
              <a:rect l="l" t="t" r="r" b="b"/>
              <a:pathLst>
                <a:path w="8890" h="34766" extrusionOk="0">
                  <a:moveTo>
                    <a:pt x="8446" y="1365"/>
                  </a:moveTo>
                  <a:cubicBezTo>
                    <a:pt x="8192" y="984"/>
                    <a:pt x="7747" y="603"/>
                    <a:pt x="7303" y="413"/>
                  </a:cubicBezTo>
                  <a:lnTo>
                    <a:pt x="7303" y="413"/>
                  </a:lnTo>
                  <a:cubicBezTo>
                    <a:pt x="6985" y="222"/>
                    <a:pt x="6541" y="159"/>
                    <a:pt x="5969" y="95"/>
                  </a:cubicBezTo>
                  <a:cubicBezTo>
                    <a:pt x="5207" y="-32"/>
                    <a:pt x="3810" y="-32"/>
                    <a:pt x="2921" y="95"/>
                  </a:cubicBezTo>
                  <a:cubicBezTo>
                    <a:pt x="2413" y="159"/>
                    <a:pt x="1969" y="286"/>
                    <a:pt x="1651" y="413"/>
                  </a:cubicBezTo>
                  <a:cubicBezTo>
                    <a:pt x="1080" y="667"/>
                    <a:pt x="635" y="984"/>
                    <a:pt x="381" y="1492"/>
                  </a:cubicBezTo>
                  <a:lnTo>
                    <a:pt x="0" y="2318"/>
                  </a:lnTo>
                  <a:lnTo>
                    <a:pt x="0" y="31972"/>
                  </a:lnTo>
                  <a:cubicBezTo>
                    <a:pt x="0" y="32480"/>
                    <a:pt x="127" y="32988"/>
                    <a:pt x="381" y="33369"/>
                  </a:cubicBezTo>
                  <a:cubicBezTo>
                    <a:pt x="635" y="33814"/>
                    <a:pt x="1080" y="34131"/>
                    <a:pt x="1588" y="34385"/>
                  </a:cubicBezTo>
                  <a:cubicBezTo>
                    <a:pt x="1969" y="34512"/>
                    <a:pt x="2350" y="34639"/>
                    <a:pt x="2858" y="34703"/>
                  </a:cubicBezTo>
                  <a:cubicBezTo>
                    <a:pt x="3239" y="34703"/>
                    <a:pt x="3747" y="34766"/>
                    <a:pt x="4382" y="34766"/>
                  </a:cubicBezTo>
                  <a:cubicBezTo>
                    <a:pt x="5017" y="34766"/>
                    <a:pt x="5525" y="34766"/>
                    <a:pt x="5906" y="34703"/>
                  </a:cubicBezTo>
                  <a:cubicBezTo>
                    <a:pt x="6414" y="34639"/>
                    <a:pt x="6858" y="34512"/>
                    <a:pt x="7239" y="34385"/>
                  </a:cubicBezTo>
                  <a:cubicBezTo>
                    <a:pt x="7747" y="34195"/>
                    <a:pt x="8128" y="33877"/>
                    <a:pt x="8382" y="33496"/>
                  </a:cubicBezTo>
                  <a:cubicBezTo>
                    <a:pt x="8700" y="33052"/>
                    <a:pt x="8890" y="32544"/>
                    <a:pt x="8890" y="31972"/>
                  </a:cubicBezTo>
                  <a:lnTo>
                    <a:pt x="8890" y="2762"/>
                  </a:lnTo>
                  <a:lnTo>
                    <a:pt x="8763" y="1810"/>
                  </a:lnTo>
                  <a:lnTo>
                    <a:pt x="8446" y="1365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g3dc6beee290_0_1146"/>
            <p:cNvSpPr/>
            <p:nvPr/>
          </p:nvSpPr>
          <p:spPr>
            <a:xfrm>
              <a:off x="1756226" y="650865"/>
              <a:ext cx="30416" cy="49180"/>
            </a:xfrm>
            <a:custGeom>
              <a:avLst/>
              <a:gdLst/>
              <a:ahLst/>
              <a:cxnLst/>
              <a:rect l="l" t="t" r="r" b="b"/>
              <a:pathLst>
                <a:path w="30416" h="49180" extrusionOk="0">
                  <a:moveTo>
                    <a:pt x="28702" y="413"/>
                  </a:moveTo>
                  <a:cubicBezTo>
                    <a:pt x="28702" y="413"/>
                    <a:pt x="28003" y="159"/>
                    <a:pt x="27559" y="95"/>
                  </a:cubicBezTo>
                  <a:cubicBezTo>
                    <a:pt x="26733" y="-32"/>
                    <a:pt x="25146" y="-32"/>
                    <a:pt x="24384" y="95"/>
                  </a:cubicBezTo>
                  <a:cubicBezTo>
                    <a:pt x="23939" y="159"/>
                    <a:pt x="23558" y="286"/>
                    <a:pt x="23241" y="349"/>
                  </a:cubicBezTo>
                  <a:cubicBezTo>
                    <a:pt x="22415" y="603"/>
                    <a:pt x="21971" y="1111"/>
                    <a:pt x="21780" y="1556"/>
                  </a:cubicBezTo>
                  <a:cubicBezTo>
                    <a:pt x="21590" y="1937"/>
                    <a:pt x="21463" y="2381"/>
                    <a:pt x="21463" y="2826"/>
                  </a:cubicBezTo>
                  <a:lnTo>
                    <a:pt x="21463" y="15907"/>
                  </a:lnTo>
                  <a:cubicBezTo>
                    <a:pt x="20955" y="15526"/>
                    <a:pt x="20383" y="15208"/>
                    <a:pt x="19875" y="14954"/>
                  </a:cubicBezTo>
                  <a:cubicBezTo>
                    <a:pt x="16256" y="13049"/>
                    <a:pt x="11493" y="13303"/>
                    <a:pt x="8128" y="14954"/>
                  </a:cubicBezTo>
                  <a:cubicBezTo>
                    <a:pt x="6286" y="15843"/>
                    <a:pt x="4763" y="17113"/>
                    <a:pt x="3556" y="18764"/>
                  </a:cubicBezTo>
                  <a:cubicBezTo>
                    <a:pt x="2349" y="20352"/>
                    <a:pt x="1460" y="22320"/>
                    <a:pt x="889" y="24543"/>
                  </a:cubicBezTo>
                  <a:cubicBezTo>
                    <a:pt x="317" y="26702"/>
                    <a:pt x="0" y="29115"/>
                    <a:pt x="0" y="31782"/>
                  </a:cubicBezTo>
                  <a:cubicBezTo>
                    <a:pt x="0" y="34004"/>
                    <a:pt x="254" y="36227"/>
                    <a:pt x="698" y="38195"/>
                  </a:cubicBezTo>
                  <a:cubicBezTo>
                    <a:pt x="1143" y="40291"/>
                    <a:pt x="1968" y="42196"/>
                    <a:pt x="2984" y="43783"/>
                  </a:cubicBezTo>
                  <a:cubicBezTo>
                    <a:pt x="4064" y="45434"/>
                    <a:pt x="5524" y="46768"/>
                    <a:pt x="7302" y="47720"/>
                  </a:cubicBezTo>
                  <a:cubicBezTo>
                    <a:pt x="9080" y="48673"/>
                    <a:pt x="11239" y="49181"/>
                    <a:pt x="13652" y="49181"/>
                  </a:cubicBezTo>
                  <a:cubicBezTo>
                    <a:pt x="15938" y="49181"/>
                    <a:pt x="18034" y="48609"/>
                    <a:pt x="19939" y="47530"/>
                  </a:cubicBezTo>
                  <a:cubicBezTo>
                    <a:pt x="20638" y="47149"/>
                    <a:pt x="21399" y="46641"/>
                    <a:pt x="22098" y="46133"/>
                  </a:cubicBezTo>
                  <a:cubicBezTo>
                    <a:pt x="22098" y="46577"/>
                    <a:pt x="22288" y="47022"/>
                    <a:pt x="22542" y="47403"/>
                  </a:cubicBezTo>
                  <a:cubicBezTo>
                    <a:pt x="22860" y="47847"/>
                    <a:pt x="23304" y="48165"/>
                    <a:pt x="23749" y="48355"/>
                  </a:cubicBezTo>
                  <a:cubicBezTo>
                    <a:pt x="24066" y="48482"/>
                    <a:pt x="24447" y="48546"/>
                    <a:pt x="24892" y="48609"/>
                  </a:cubicBezTo>
                  <a:cubicBezTo>
                    <a:pt x="25590" y="48736"/>
                    <a:pt x="26860" y="48736"/>
                    <a:pt x="27622" y="48609"/>
                  </a:cubicBezTo>
                  <a:cubicBezTo>
                    <a:pt x="28067" y="48546"/>
                    <a:pt x="28448" y="48419"/>
                    <a:pt x="28765" y="48355"/>
                  </a:cubicBezTo>
                  <a:cubicBezTo>
                    <a:pt x="29337" y="48165"/>
                    <a:pt x="29718" y="47784"/>
                    <a:pt x="30035" y="47276"/>
                  </a:cubicBezTo>
                  <a:cubicBezTo>
                    <a:pt x="30289" y="46895"/>
                    <a:pt x="30416" y="46387"/>
                    <a:pt x="30416" y="45942"/>
                  </a:cubicBezTo>
                  <a:lnTo>
                    <a:pt x="30416" y="2762"/>
                  </a:lnTo>
                  <a:cubicBezTo>
                    <a:pt x="30416" y="2254"/>
                    <a:pt x="30226" y="1746"/>
                    <a:pt x="29972" y="1302"/>
                  </a:cubicBezTo>
                  <a:cubicBezTo>
                    <a:pt x="29654" y="857"/>
                    <a:pt x="29210" y="540"/>
                    <a:pt x="28702" y="349"/>
                  </a:cubicBezTo>
                  <a:close/>
                  <a:moveTo>
                    <a:pt x="21463" y="26130"/>
                  </a:moveTo>
                  <a:lnTo>
                    <a:pt x="21463" y="36544"/>
                  </a:lnTo>
                  <a:cubicBezTo>
                    <a:pt x="20828" y="37306"/>
                    <a:pt x="20193" y="38005"/>
                    <a:pt x="19621" y="38576"/>
                  </a:cubicBezTo>
                  <a:cubicBezTo>
                    <a:pt x="18923" y="39211"/>
                    <a:pt x="18288" y="39719"/>
                    <a:pt x="17716" y="40164"/>
                  </a:cubicBezTo>
                  <a:cubicBezTo>
                    <a:pt x="17208" y="40545"/>
                    <a:pt x="16637" y="40799"/>
                    <a:pt x="16192" y="40926"/>
                  </a:cubicBezTo>
                  <a:cubicBezTo>
                    <a:pt x="14732" y="41370"/>
                    <a:pt x="13144" y="41180"/>
                    <a:pt x="12128" y="40481"/>
                  </a:cubicBezTo>
                  <a:cubicBezTo>
                    <a:pt x="11430" y="39973"/>
                    <a:pt x="10858" y="39338"/>
                    <a:pt x="10477" y="38513"/>
                  </a:cubicBezTo>
                  <a:cubicBezTo>
                    <a:pt x="10033" y="37624"/>
                    <a:pt x="9652" y="36544"/>
                    <a:pt x="9461" y="35274"/>
                  </a:cubicBezTo>
                  <a:cubicBezTo>
                    <a:pt x="9271" y="34004"/>
                    <a:pt x="9144" y="32607"/>
                    <a:pt x="9144" y="31274"/>
                  </a:cubicBezTo>
                  <a:cubicBezTo>
                    <a:pt x="9144" y="30004"/>
                    <a:pt x="9271" y="28734"/>
                    <a:pt x="9525" y="27527"/>
                  </a:cubicBezTo>
                  <a:cubicBezTo>
                    <a:pt x="9779" y="26384"/>
                    <a:pt x="10160" y="25368"/>
                    <a:pt x="10604" y="24416"/>
                  </a:cubicBezTo>
                  <a:cubicBezTo>
                    <a:pt x="11049" y="23590"/>
                    <a:pt x="11620" y="22955"/>
                    <a:pt x="12382" y="22447"/>
                  </a:cubicBezTo>
                  <a:cubicBezTo>
                    <a:pt x="13017" y="22003"/>
                    <a:pt x="13843" y="21812"/>
                    <a:pt x="14859" y="21812"/>
                  </a:cubicBezTo>
                  <a:cubicBezTo>
                    <a:pt x="15938" y="21812"/>
                    <a:pt x="17018" y="22193"/>
                    <a:pt x="18097" y="22892"/>
                  </a:cubicBezTo>
                  <a:cubicBezTo>
                    <a:pt x="19177" y="23654"/>
                    <a:pt x="20320" y="24733"/>
                    <a:pt x="21526" y="26194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g3dc6beee290_0_1146"/>
            <p:cNvSpPr/>
            <p:nvPr/>
          </p:nvSpPr>
          <p:spPr>
            <a:xfrm>
              <a:off x="1801629" y="664447"/>
              <a:ext cx="27558" cy="35725"/>
            </a:xfrm>
            <a:custGeom>
              <a:avLst/>
              <a:gdLst/>
              <a:ahLst/>
              <a:cxnLst/>
              <a:rect l="l" t="t" r="r" b="b"/>
              <a:pathLst>
                <a:path w="27558" h="35725" extrusionOk="0">
                  <a:moveTo>
                    <a:pt x="24384" y="3341"/>
                  </a:moveTo>
                  <a:cubicBezTo>
                    <a:pt x="23304" y="2198"/>
                    <a:pt x="21844" y="1372"/>
                    <a:pt x="20129" y="801"/>
                  </a:cubicBezTo>
                  <a:cubicBezTo>
                    <a:pt x="17589" y="-25"/>
                    <a:pt x="13970" y="-279"/>
                    <a:pt x="10541" y="356"/>
                  </a:cubicBezTo>
                  <a:cubicBezTo>
                    <a:pt x="9335" y="610"/>
                    <a:pt x="8255" y="864"/>
                    <a:pt x="7239" y="1182"/>
                  </a:cubicBezTo>
                  <a:cubicBezTo>
                    <a:pt x="6223" y="1499"/>
                    <a:pt x="5270" y="1944"/>
                    <a:pt x="4508" y="2325"/>
                  </a:cubicBezTo>
                  <a:cubicBezTo>
                    <a:pt x="3619" y="2769"/>
                    <a:pt x="3048" y="3214"/>
                    <a:pt x="2604" y="3595"/>
                  </a:cubicBezTo>
                  <a:cubicBezTo>
                    <a:pt x="2095" y="4103"/>
                    <a:pt x="1714" y="4674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738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453"/>
                  </a:cubicBezTo>
                  <a:cubicBezTo>
                    <a:pt x="3683" y="11088"/>
                    <a:pt x="4763" y="11088"/>
                    <a:pt x="6350" y="10135"/>
                  </a:cubicBezTo>
                  <a:cubicBezTo>
                    <a:pt x="6858" y="9818"/>
                    <a:pt x="7429" y="9500"/>
                    <a:pt x="8191" y="9183"/>
                  </a:cubicBezTo>
                  <a:cubicBezTo>
                    <a:pt x="8890" y="8865"/>
                    <a:pt x="9715" y="8548"/>
                    <a:pt x="10668" y="8230"/>
                  </a:cubicBezTo>
                  <a:cubicBezTo>
                    <a:pt x="12319" y="7722"/>
                    <a:pt x="14859" y="7722"/>
                    <a:pt x="16256" y="8230"/>
                  </a:cubicBezTo>
                  <a:cubicBezTo>
                    <a:pt x="16827" y="8421"/>
                    <a:pt x="17272" y="8675"/>
                    <a:pt x="17589" y="9056"/>
                  </a:cubicBezTo>
                  <a:cubicBezTo>
                    <a:pt x="17907" y="9437"/>
                    <a:pt x="18161" y="9881"/>
                    <a:pt x="18351" y="10453"/>
                  </a:cubicBezTo>
                  <a:cubicBezTo>
                    <a:pt x="18542" y="11151"/>
                    <a:pt x="18669" y="12040"/>
                    <a:pt x="18669" y="12993"/>
                  </a:cubicBezTo>
                  <a:lnTo>
                    <a:pt x="18669" y="13501"/>
                  </a:lnTo>
                  <a:lnTo>
                    <a:pt x="16446" y="13501"/>
                  </a:lnTo>
                  <a:cubicBezTo>
                    <a:pt x="14033" y="13501"/>
                    <a:pt x="11874" y="13691"/>
                    <a:pt x="9906" y="14136"/>
                  </a:cubicBezTo>
                  <a:cubicBezTo>
                    <a:pt x="7874" y="14580"/>
                    <a:pt x="6160" y="15279"/>
                    <a:pt x="4699" y="16168"/>
                  </a:cubicBezTo>
                  <a:cubicBezTo>
                    <a:pt x="3175" y="17120"/>
                    <a:pt x="2032" y="18327"/>
                    <a:pt x="1207" y="19851"/>
                  </a:cubicBezTo>
                  <a:cubicBezTo>
                    <a:pt x="381" y="21311"/>
                    <a:pt x="0" y="23026"/>
                    <a:pt x="0" y="24994"/>
                  </a:cubicBezTo>
                  <a:cubicBezTo>
                    <a:pt x="0" y="26645"/>
                    <a:pt x="317" y="28169"/>
                    <a:pt x="889" y="29503"/>
                  </a:cubicBezTo>
                  <a:cubicBezTo>
                    <a:pt x="1460" y="30836"/>
                    <a:pt x="2349" y="31979"/>
                    <a:pt x="3429" y="32932"/>
                  </a:cubicBezTo>
                  <a:cubicBezTo>
                    <a:pt x="4508" y="33821"/>
                    <a:pt x="5779" y="34519"/>
                    <a:pt x="7239" y="35027"/>
                  </a:cubicBezTo>
                  <a:cubicBezTo>
                    <a:pt x="8636" y="35472"/>
                    <a:pt x="10223" y="35726"/>
                    <a:pt x="11938" y="35726"/>
                  </a:cubicBezTo>
                  <a:cubicBezTo>
                    <a:pt x="13970" y="35726"/>
                    <a:pt x="15875" y="35281"/>
                    <a:pt x="17716" y="34392"/>
                  </a:cubicBezTo>
                  <a:cubicBezTo>
                    <a:pt x="18351" y="34075"/>
                    <a:pt x="18986" y="33757"/>
                    <a:pt x="19558" y="33376"/>
                  </a:cubicBezTo>
                  <a:cubicBezTo>
                    <a:pt x="19685" y="33821"/>
                    <a:pt x="19939" y="34202"/>
                    <a:pt x="20257" y="34456"/>
                  </a:cubicBezTo>
                  <a:cubicBezTo>
                    <a:pt x="20638" y="34773"/>
                    <a:pt x="21145" y="35027"/>
                    <a:pt x="21780" y="35154"/>
                  </a:cubicBezTo>
                  <a:cubicBezTo>
                    <a:pt x="22669" y="35345"/>
                    <a:pt x="24384" y="35345"/>
                    <a:pt x="25146" y="35154"/>
                  </a:cubicBezTo>
                  <a:cubicBezTo>
                    <a:pt x="25717" y="35027"/>
                    <a:pt x="26162" y="34837"/>
                    <a:pt x="26607" y="34519"/>
                  </a:cubicBezTo>
                  <a:cubicBezTo>
                    <a:pt x="27241" y="34075"/>
                    <a:pt x="27559" y="33313"/>
                    <a:pt x="27559" y="32487"/>
                  </a:cubicBezTo>
                  <a:lnTo>
                    <a:pt x="27559" y="12802"/>
                  </a:lnTo>
                  <a:cubicBezTo>
                    <a:pt x="27559" y="10834"/>
                    <a:pt x="27305" y="9056"/>
                    <a:pt x="26860" y="7532"/>
                  </a:cubicBezTo>
                  <a:cubicBezTo>
                    <a:pt x="26352" y="5881"/>
                    <a:pt x="25527" y="4484"/>
                    <a:pt x="24448" y="3404"/>
                  </a:cubicBezTo>
                  <a:close/>
                  <a:moveTo>
                    <a:pt x="9906" y="27026"/>
                  </a:moveTo>
                  <a:cubicBezTo>
                    <a:pt x="9335" y="26455"/>
                    <a:pt x="9017" y="25756"/>
                    <a:pt x="9017" y="24740"/>
                  </a:cubicBezTo>
                  <a:cubicBezTo>
                    <a:pt x="9017" y="24105"/>
                    <a:pt x="9144" y="23597"/>
                    <a:pt x="9335" y="23153"/>
                  </a:cubicBezTo>
                  <a:cubicBezTo>
                    <a:pt x="9525" y="22772"/>
                    <a:pt x="9842" y="22391"/>
                    <a:pt x="10287" y="22073"/>
                  </a:cubicBezTo>
                  <a:cubicBezTo>
                    <a:pt x="10795" y="21692"/>
                    <a:pt x="11493" y="21438"/>
                    <a:pt x="12382" y="21248"/>
                  </a:cubicBezTo>
                  <a:cubicBezTo>
                    <a:pt x="13335" y="21057"/>
                    <a:pt x="14478" y="20930"/>
                    <a:pt x="15811" y="20930"/>
                  </a:cubicBezTo>
                  <a:lnTo>
                    <a:pt x="18605" y="20930"/>
                  </a:lnTo>
                  <a:lnTo>
                    <a:pt x="18605" y="24677"/>
                  </a:lnTo>
                  <a:cubicBezTo>
                    <a:pt x="17589" y="25756"/>
                    <a:pt x="16573" y="26582"/>
                    <a:pt x="15685" y="27090"/>
                  </a:cubicBezTo>
                  <a:cubicBezTo>
                    <a:pt x="13652" y="28296"/>
                    <a:pt x="11049" y="28106"/>
                    <a:pt x="9842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g3dc6beee290_0_1146"/>
            <p:cNvSpPr/>
            <p:nvPr/>
          </p:nvSpPr>
          <p:spPr>
            <a:xfrm>
              <a:off x="1844110" y="650865"/>
              <a:ext cx="30416" cy="49180"/>
            </a:xfrm>
            <a:custGeom>
              <a:avLst/>
              <a:gdLst/>
              <a:ahLst/>
              <a:cxnLst/>
              <a:rect l="l" t="t" r="r" b="b"/>
              <a:pathLst>
                <a:path w="30416" h="49180" extrusionOk="0">
                  <a:moveTo>
                    <a:pt x="30035" y="1365"/>
                  </a:moveTo>
                  <a:cubicBezTo>
                    <a:pt x="29718" y="921"/>
                    <a:pt x="29273" y="603"/>
                    <a:pt x="28765" y="413"/>
                  </a:cubicBezTo>
                  <a:cubicBezTo>
                    <a:pt x="28448" y="286"/>
                    <a:pt x="28067" y="159"/>
                    <a:pt x="27559" y="95"/>
                  </a:cubicBezTo>
                  <a:cubicBezTo>
                    <a:pt x="26733" y="-32"/>
                    <a:pt x="25146" y="-32"/>
                    <a:pt x="24384" y="95"/>
                  </a:cubicBezTo>
                  <a:cubicBezTo>
                    <a:pt x="23939" y="159"/>
                    <a:pt x="23558" y="286"/>
                    <a:pt x="23241" y="349"/>
                  </a:cubicBezTo>
                  <a:cubicBezTo>
                    <a:pt x="22415" y="603"/>
                    <a:pt x="21971" y="1111"/>
                    <a:pt x="21780" y="1556"/>
                  </a:cubicBezTo>
                  <a:cubicBezTo>
                    <a:pt x="21590" y="1937"/>
                    <a:pt x="21463" y="2381"/>
                    <a:pt x="21463" y="2826"/>
                  </a:cubicBezTo>
                  <a:lnTo>
                    <a:pt x="21463" y="15907"/>
                  </a:lnTo>
                  <a:cubicBezTo>
                    <a:pt x="20955" y="15526"/>
                    <a:pt x="20383" y="15208"/>
                    <a:pt x="19875" y="14954"/>
                  </a:cubicBezTo>
                  <a:cubicBezTo>
                    <a:pt x="16256" y="13049"/>
                    <a:pt x="11493" y="13303"/>
                    <a:pt x="8128" y="14954"/>
                  </a:cubicBezTo>
                  <a:cubicBezTo>
                    <a:pt x="6286" y="15843"/>
                    <a:pt x="4763" y="17113"/>
                    <a:pt x="3556" y="18764"/>
                  </a:cubicBezTo>
                  <a:cubicBezTo>
                    <a:pt x="2349" y="20352"/>
                    <a:pt x="1460" y="22320"/>
                    <a:pt x="889" y="24543"/>
                  </a:cubicBezTo>
                  <a:cubicBezTo>
                    <a:pt x="317" y="26702"/>
                    <a:pt x="0" y="29115"/>
                    <a:pt x="0" y="31782"/>
                  </a:cubicBezTo>
                  <a:cubicBezTo>
                    <a:pt x="0" y="34004"/>
                    <a:pt x="254" y="36227"/>
                    <a:pt x="698" y="38195"/>
                  </a:cubicBezTo>
                  <a:cubicBezTo>
                    <a:pt x="1207" y="40291"/>
                    <a:pt x="1968" y="42196"/>
                    <a:pt x="2985" y="43783"/>
                  </a:cubicBezTo>
                  <a:cubicBezTo>
                    <a:pt x="4064" y="45434"/>
                    <a:pt x="5524" y="46768"/>
                    <a:pt x="7302" y="47720"/>
                  </a:cubicBezTo>
                  <a:cubicBezTo>
                    <a:pt x="9080" y="48673"/>
                    <a:pt x="11239" y="49181"/>
                    <a:pt x="13652" y="49181"/>
                  </a:cubicBezTo>
                  <a:cubicBezTo>
                    <a:pt x="15938" y="49181"/>
                    <a:pt x="18034" y="48609"/>
                    <a:pt x="19939" y="47530"/>
                  </a:cubicBezTo>
                  <a:cubicBezTo>
                    <a:pt x="20638" y="47149"/>
                    <a:pt x="21399" y="46641"/>
                    <a:pt x="22098" y="46133"/>
                  </a:cubicBezTo>
                  <a:cubicBezTo>
                    <a:pt x="22098" y="46577"/>
                    <a:pt x="22288" y="47022"/>
                    <a:pt x="22542" y="47403"/>
                  </a:cubicBezTo>
                  <a:cubicBezTo>
                    <a:pt x="22860" y="47847"/>
                    <a:pt x="23304" y="48165"/>
                    <a:pt x="23749" y="48355"/>
                  </a:cubicBezTo>
                  <a:cubicBezTo>
                    <a:pt x="24066" y="48482"/>
                    <a:pt x="24447" y="48609"/>
                    <a:pt x="24892" y="48673"/>
                  </a:cubicBezTo>
                  <a:cubicBezTo>
                    <a:pt x="25590" y="48800"/>
                    <a:pt x="26860" y="48800"/>
                    <a:pt x="27622" y="48673"/>
                  </a:cubicBezTo>
                  <a:cubicBezTo>
                    <a:pt x="28067" y="48609"/>
                    <a:pt x="28448" y="48482"/>
                    <a:pt x="28765" y="48419"/>
                  </a:cubicBezTo>
                  <a:cubicBezTo>
                    <a:pt x="29337" y="48228"/>
                    <a:pt x="29718" y="47847"/>
                    <a:pt x="30035" y="47339"/>
                  </a:cubicBezTo>
                  <a:cubicBezTo>
                    <a:pt x="30289" y="46958"/>
                    <a:pt x="30416" y="46450"/>
                    <a:pt x="30416" y="46006"/>
                  </a:cubicBezTo>
                  <a:lnTo>
                    <a:pt x="30416" y="2826"/>
                  </a:lnTo>
                  <a:cubicBezTo>
                    <a:pt x="30416" y="2318"/>
                    <a:pt x="30226" y="1810"/>
                    <a:pt x="29972" y="1365"/>
                  </a:cubicBezTo>
                  <a:close/>
                  <a:moveTo>
                    <a:pt x="21526" y="26130"/>
                  </a:moveTo>
                  <a:lnTo>
                    <a:pt x="21526" y="36544"/>
                  </a:lnTo>
                  <a:cubicBezTo>
                    <a:pt x="20891" y="37306"/>
                    <a:pt x="20257" y="38005"/>
                    <a:pt x="19685" y="38576"/>
                  </a:cubicBezTo>
                  <a:cubicBezTo>
                    <a:pt x="18986" y="39211"/>
                    <a:pt x="18351" y="39719"/>
                    <a:pt x="17780" y="40164"/>
                  </a:cubicBezTo>
                  <a:cubicBezTo>
                    <a:pt x="17272" y="40545"/>
                    <a:pt x="16700" y="40799"/>
                    <a:pt x="16256" y="40926"/>
                  </a:cubicBezTo>
                  <a:cubicBezTo>
                    <a:pt x="14732" y="41370"/>
                    <a:pt x="13144" y="41180"/>
                    <a:pt x="12192" y="40481"/>
                  </a:cubicBezTo>
                  <a:cubicBezTo>
                    <a:pt x="11493" y="39973"/>
                    <a:pt x="10922" y="39338"/>
                    <a:pt x="10541" y="38513"/>
                  </a:cubicBezTo>
                  <a:cubicBezTo>
                    <a:pt x="10096" y="37624"/>
                    <a:pt x="9715" y="36544"/>
                    <a:pt x="9525" y="35274"/>
                  </a:cubicBezTo>
                  <a:cubicBezTo>
                    <a:pt x="9335" y="34004"/>
                    <a:pt x="9207" y="32607"/>
                    <a:pt x="9207" y="31274"/>
                  </a:cubicBezTo>
                  <a:cubicBezTo>
                    <a:pt x="9207" y="30004"/>
                    <a:pt x="9335" y="28734"/>
                    <a:pt x="9588" y="27527"/>
                  </a:cubicBezTo>
                  <a:cubicBezTo>
                    <a:pt x="9842" y="26384"/>
                    <a:pt x="10160" y="25368"/>
                    <a:pt x="10668" y="24479"/>
                  </a:cubicBezTo>
                  <a:cubicBezTo>
                    <a:pt x="11113" y="23654"/>
                    <a:pt x="11684" y="23019"/>
                    <a:pt x="12446" y="22511"/>
                  </a:cubicBezTo>
                  <a:cubicBezTo>
                    <a:pt x="13081" y="22066"/>
                    <a:pt x="13907" y="21876"/>
                    <a:pt x="14922" y="21876"/>
                  </a:cubicBezTo>
                  <a:cubicBezTo>
                    <a:pt x="16002" y="21876"/>
                    <a:pt x="17082" y="22257"/>
                    <a:pt x="18161" y="22955"/>
                  </a:cubicBezTo>
                  <a:cubicBezTo>
                    <a:pt x="19240" y="23717"/>
                    <a:pt x="20383" y="24797"/>
                    <a:pt x="21590" y="26257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g3dc6beee290_0_1146"/>
            <p:cNvSpPr/>
            <p:nvPr/>
          </p:nvSpPr>
          <p:spPr>
            <a:xfrm>
              <a:off x="539759" y="655950"/>
              <a:ext cx="16416" cy="12356"/>
            </a:xfrm>
            <a:custGeom>
              <a:avLst/>
              <a:gdLst/>
              <a:ahLst/>
              <a:cxnLst/>
              <a:rect l="l" t="t" r="r" b="b"/>
              <a:pathLst>
                <a:path w="23368" h="17589" extrusionOk="0">
                  <a:moveTo>
                    <a:pt x="23368" y="10160"/>
                  </a:moveTo>
                  <a:lnTo>
                    <a:pt x="0" y="17590"/>
                  </a:lnTo>
                  <a:lnTo>
                    <a:pt x="0" y="14859"/>
                  </a:lnTo>
                  <a:lnTo>
                    <a:pt x="16954" y="9843"/>
                  </a:lnTo>
                  <a:cubicBezTo>
                    <a:pt x="18288" y="9462"/>
                    <a:pt x="19558" y="9144"/>
                    <a:pt x="20764" y="8827"/>
                  </a:cubicBezTo>
                  <a:cubicBezTo>
                    <a:pt x="19494" y="8509"/>
                    <a:pt x="18224" y="8192"/>
                    <a:pt x="16954" y="7811"/>
                  </a:cubicBezTo>
                  <a:lnTo>
                    <a:pt x="0" y="2604"/>
                  </a:lnTo>
                  <a:lnTo>
                    <a:pt x="0" y="0"/>
                  </a:lnTo>
                  <a:lnTo>
                    <a:pt x="23368" y="7493"/>
                  </a:lnTo>
                  <a:lnTo>
                    <a:pt x="23368" y="1009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g3dc6beee290_0_1146"/>
            <p:cNvSpPr/>
            <p:nvPr/>
          </p:nvSpPr>
          <p:spPr>
            <a:xfrm>
              <a:off x="539759" y="652302"/>
              <a:ext cx="16416" cy="1784"/>
            </a:xfrm>
            <a:custGeom>
              <a:avLst/>
              <a:gdLst/>
              <a:ahLst/>
              <a:cxnLst/>
              <a:rect l="l" t="t" r="r" b="b"/>
              <a:pathLst>
                <a:path w="23368" h="2540" extrusionOk="0">
                  <a:moveTo>
                    <a:pt x="0" y="0"/>
                  </a:moveTo>
                  <a:lnTo>
                    <a:pt x="23368" y="0"/>
                  </a:lnTo>
                  <a:lnTo>
                    <a:pt x="23368" y="254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g3dc6beee290_0_1146"/>
            <p:cNvSpPr/>
            <p:nvPr/>
          </p:nvSpPr>
          <p:spPr>
            <a:xfrm>
              <a:off x="539448" y="637172"/>
              <a:ext cx="16996" cy="12490"/>
            </a:xfrm>
            <a:custGeom>
              <a:avLst/>
              <a:gdLst/>
              <a:ahLst/>
              <a:cxnLst/>
              <a:rect l="l" t="t" r="r" b="b"/>
              <a:pathLst>
                <a:path w="24193" h="17779" extrusionOk="0">
                  <a:moveTo>
                    <a:pt x="14605" y="8128"/>
                  </a:moveTo>
                  <a:lnTo>
                    <a:pt x="11874" y="8128"/>
                  </a:lnTo>
                  <a:lnTo>
                    <a:pt x="11874" y="0"/>
                  </a:lnTo>
                  <a:cubicBezTo>
                    <a:pt x="11874" y="0"/>
                    <a:pt x="20574" y="0"/>
                    <a:pt x="20574" y="0"/>
                  </a:cubicBezTo>
                  <a:cubicBezTo>
                    <a:pt x="21781" y="1270"/>
                    <a:pt x="22669" y="2540"/>
                    <a:pt x="23304" y="3874"/>
                  </a:cubicBezTo>
                  <a:cubicBezTo>
                    <a:pt x="23939" y="5207"/>
                    <a:pt x="24193" y="6540"/>
                    <a:pt x="24193" y="8001"/>
                  </a:cubicBezTo>
                  <a:cubicBezTo>
                    <a:pt x="24193" y="9842"/>
                    <a:pt x="23749" y="11557"/>
                    <a:pt x="22796" y="13017"/>
                  </a:cubicBezTo>
                  <a:cubicBezTo>
                    <a:pt x="21844" y="14478"/>
                    <a:pt x="20510" y="15621"/>
                    <a:pt x="18669" y="16510"/>
                  </a:cubicBezTo>
                  <a:cubicBezTo>
                    <a:pt x="16891" y="17335"/>
                    <a:pt x="14732" y="17780"/>
                    <a:pt x="12192" y="17780"/>
                  </a:cubicBezTo>
                  <a:cubicBezTo>
                    <a:pt x="9652" y="17780"/>
                    <a:pt x="7429" y="17335"/>
                    <a:pt x="5524" y="16510"/>
                  </a:cubicBezTo>
                  <a:cubicBezTo>
                    <a:pt x="3619" y="15621"/>
                    <a:pt x="2222" y="14542"/>
                    <a:pt x="1333" y="13144"/>
                  </a:cubicBezTo>
                  <a:cubicBezTo>
                    <a:pt x="444" y="11747"/>
                    <a:pt x="0" y="10096"/>
                    <a:pt x="0" y="8192"/>
                  </a:cubicBezTo>
                  <a:cubicBezTo>
                    <a:pt x="0" y="6794"/>
                    <a:pt x="254" y="5588"/>
                    <a:pt x="762" y="4508"/>
                  </a:cubicBezTo>
                  <a:cubicBezTo>
                    <a:pt x="1270" y="3429"/>
                    <a:pt x="2032" y="2603"/>
                    <a:pt x="2984" y="1905"/>
                  </a:cubicBezTo>
                  <a:cubicBezTo>
                    <a:pt x="3937" y="1206"/>
                    <a:pt x="5270" y="699"/>
                    <a:pt x="6921" y="381"/>
                  </a:cubicBezTo>
                  <a:lnTo>
                    <a:pt x="7683" y="2667"/>
                  </a:lnTo>
                  <a:cubicBezTo>
                    <a:pt x="6350" y="2984"/>
                    <a:pt x="5397" y="3365"/>
                    <a:pt x="4699" y="3810"/>
                  </a:cubicBezTo>
                  <a:cubicBezTo>
                    <a:pt x="4064" y="4254"/>
                    <a:pt x="3556" y="4889"/>
                    <a:pt x="3175" y="5651"/>
                  </a:cubicBezTo>
                  <a:cubicBezTo>
                    <a:pt x="2794" y="6413"/>
                    <a:pt x="2603" y="7302"/>
                    <a:pt x="2603" y="8255"/>
                  </a:cubicBezTo>
                  <a:cubicBezTo>
                    <a:pt x="2603" y="9652"/>
                    <a:pt x="2921" y="10858"/>
                    <a:pt x="3619" y="11874"/>
                  </a:cubicBezTo>
                  <a:cubicBezTo>
                    <a:pt x="4318" y="12890"/>
                    <a:pt x="5334" y="13716"/>
                    <a:pt x="6794" y="14288"/>
                  </a:cubicBezTo>
                  <a:cubicBezTo>
                    <a:pt x="8192" y="14922"/>
                    <a:pt x="9969" y="15176"/>
                    <a:pt x="12001" y="15176"/>
                  </a:cubicBezTo>
                  <a:cubicBezTo>
                    <a:pt x="15113" y="15176"/>
                    <a:pt x="17463" y="14542"/>
                    <a:pt x="19050" y="13208"/>
                  </a:cubicBezTo>
                  <a:cubicBezTo>
                    <a:pt x="20638" y="11874"/>
                    <a:pt x="21399" y="10224"/>
                    <a:pt x="21399" y="8128"/>
                  </a:cubicBezTo>
                  <a:cubicBezTo>
                    <a:pt x="21399" y="7112"/>
                    <a:pt x="21145" y="6096"/>
                    <a:pt x="20701" y="5080"/>
                  </a:cubicBezTo>
                  <a:cubicBezTo>
                    <a:pt x="20193" y="4064"/>
                    <a:pt x="19685" y="3175"/>
                    <a:pt x="18986" y="2603"/>
                  </a:cubicBezTo>
                  <a:lnTo>
                    <a:pt x="14668" y="2603"/>
                  </a:lnTo>
                  <a:lnTo>
                    <a:pt x="14668" y="8255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g3dc6beee290_0_1146"/>
            <p:cNvSpPr/>
            <p:nvPr/>
          </p:nvSpPr>
          <p:spPr>
            <a:xfrm>
              <a:off x="539759" y="632499"/>
              <a:ext cx="16416" cy="1784"/>
            </a:xfrm>
            <a:custGeom>
              <a:avLst/>
              <a:gdLst/>
              <a:ahLst/>
              <a:cxnLst/>
              <a:rect l="l" t="t" r="r" b="b"/>
              <a:pathLst>
                <a:path w="23368" h="2540" extrusionOk="0">
                  <a:moveTo>
                    <a:pt x="0" y="0"/>
                  </a:moveTo>
                  <a:lnTo>
                    <a:pt x="23368" y="0"/>
                  </a:lnTo>
                  <a:lnTo>
                    <a:pt x="23368" y="254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g3dc6beee290_0_1146"/>
            <p:cNvSpPr/>
            <p:nvPr/>
          </p:nvSpPr>
          <p:spPr>
            <a:xfrm>
              <a:off x="539759" y="621107"/>
              <a:ext cx="16416" cy="8431"/>
            </a:xfrm>
            <a:custGeom>
              <a:avLst/>
              <a:gdLst/>
              <a:ahLst/>
              <a:cxnLst/>
              <a:rect l="l" t="t" r="r" b="b"/>
              <a:pathLst>
                <a:path w="23368" h="12001" extrusionOk="0">
                  <a:moveTo>
                    <a:pt x="23368" y="12001"/>
                  </a:moveTo>
                  <a:lnTo>
                    <a:pt x="0" y="12001"/>
                  </a:lnTo>
                  <a:lnTo>
                    <a:pt x="0" y="9461"/>
                  </a:lnTo>
                  <a:lnTo>
                    <a:pt x="20574" y="9461"/>
                  </a:lnTo>
                  <a:lnTo>
                    <a:pt x="20574" y="0"/>
                  </a:lnTo>
                  <a:lnTo>
                    <a:pt x="23368" y="0"/>
                  </a:lnTo>
                  <a:lnTo>
                    <a:pt x="23368" y="1200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g3dc6beee290_0_1146"/>
            <p:cNvSpPr/>
            <p:nvPr/>
          </p:nvSpPr>
          <p:spPr>
            <a:xfrm>
              <a:off x="539759" y="607846"/>
              <a:ext cx="16416" cy="12624"/>
            </a:xfrm>
            <a:custGeom>
              <a:avLst/>
              <a:gdLst/>
              <a:ahLst/>
              <a:cxnLst/>
              <a:rect l="l" t="t" r="r" b="b"/>
              <a:pathLst>
                <a:path w="23368" h="17970" extrusionOk="0">
                  <a:moveTo>
                    <a:pt x="23368" y="17971"/>
                  </a:moveTo>
                  <a:lnTo>
                    <a:pt x="0" y="10604"/>
                  </a:lnTo>
                  <a:lnTo>
                    <a:pt x="0" y="7874"/>
                  </a:lnTo>
                  <a:lnTo>
                    <a:pt x="23368" y="0"/>
                  </a:lnTo>
                  <a:lnTo>
                    <a:pt x="23368" y="2921"/>
                  </a:lnTo>
                  <a:lnTo>
                    <a:pt x="16319" y="5143"/>
                  </a:lnTo>
                  <a:lnTo>
                    <a:pt x="16319" y="13208"/>
                  </a:lnTo>
                  <a:lnTo>
                    <a:pt x="23368" y="15304"/>
                  </a:lnTo>
                  <a:lnTo>
                    <a:pt x="23368" y="17971"/>
                  </a:lnTo>
                  <a:close/>
                  <a:moveTo>
                    <a:pt x="13779" y="12446"/>
                  </a:moveTo>
                  <a:lnTo>
                    <a:pt x="13779" y="5906"/>
                  </a:lnTo>
                  <a:lnTo>
                    <a:pt x="7302" y="7874"/>
                  </a:lnTo>
                  <a:cubicBezTo>
                    <a:pt x="5334" y="8509"/>
                    <a:pt x="3683" y="8954"/>
                    <a:pt x="2476" y="9208"/>
                  </a:cubicBezTo>
                  <a:cubicBezTo>
                    <a:pt x="4000" y="9461"/>
                    <a:pt x="5461" y="9779"/>
                    <a:pt x="6921" y="10224"/>
                  </a:cubicBezTo>
                  <a:lnTo>
                    <a:pt x="13779" y="1238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g3dc6beee290_0_1146"/>
            <p:cNvSpPr/>
            <p:nvPr/>
          </p:nvSpPr>
          <p:spPr>
            <a:xfrm>
              <a:off x="539759" y="595387"/>
              <a:ext cx="16416" cy="11152"/>
            </a:xfrm>
            <a:custGeom>
              <a:avLst/>
              <a:gdLst/>
              <a:ahLst/>
              <a:cxnLst/>
              <a:rect l="l" t="t" r="r" b="b"/>
              <a:pathLst>
                <a:path w="23368" h="15875" extrusionOk="0">
                  <a:moveTo>
                    <a:pt x="23368" y="15875"/>
                  </a:moveTo>
                  <a:lnTo>
                    <a:pt x="0" y="15875"/>
                  </a:lnTo>
                  <a:lnTo>
                    <a:pt x="0" y="9271"/>
                  </a:lnTo>
                  <a:cubicBezTo>
                    <a:pt x="0" y="7620"/>
                    <a:pt x="127" y="6413"/>
                    <a:pt x="444" y="5524"/>
                  </a:cubicBezTo>
                  <a:cubicBezTo>
                    <a:pt x="825" y="4381"/>
                    <a:pt x="1524" y="3429"/>
                    <a:pt x="2476" y="2603"/>
                  </a:cubicBezTo>
                  <a:cubicBezTo>
                    <a:pt x="3492" y="1778"/>
                    <a:pt x="4699" y="1143"/>
                    <a:pt x="6223" y="698"/>
                  </a:cubicBezTo>
                  <a:cubicBezTo>
                    <a:pt x="7747" y="254"/>
                    <a:pt x="9525" y="0"/>
                    <a:pt x="11557" y="0"/>
                  </a:cubicBezTo>
                  <a:cubicBezTo>
                    <a:pt x="14224" y="0"/>
                    <a:pt x="16446" y="381"/>
                    <a:pt x="18288" y="1143"/>
                  </a:cubicBezTo>
                  <a:cubicBezTo>
                    <a:pt x="20129" y="1905"/>
                    <a:pt x="21463" y="2921"/>
                    <a:pt x="22225" y="4127"/>
                  </a:cubicBezTo>
                  <a:cubicBezTo>
                    <a:pt x="22987" y="5334"/>
                    <a:pt x="23368" y="6921"/>
                    <a:pt x="23368" y="8890"/>
                  </a:cubicBezTo>
                  <a:lnTo>
                    <a:pt x="23368" y="15811"/>
                  </a:lnTo>
                  <a:close/>
                  <a:moveTo>
                    <a:pt x="20638" y="13335"/>
                  </a:moveTo>
                  <a:lnTo>
                    <a:pt x="20638" y="9271"/>
                  </a:lnTo>
                  <a:cubicBezTo>
                    <a:pt x="20638" y="7620"/>
                    <a:pt x="20383" y="6350"/>
                    <a:pt x="19812" y="5524"/>
                  </a:cubicBezTo>
                  <a:cubicBezTo>
                    <a:pt x="19304" y="4699"/>
                    <a:pt x="18415" y="4000"/>
                    <a:pt x="17208" y="3556"/>
                  </a:cubicBezTo>
                  <a:cubicBezTo>
                    <a:pt x="15621" y="2921"/>
                    <a:pt x="13716" y="2667"/>
                    <a:pt x="11493" y="2667"/>
                  </a:cubicBezTo>
                  <a:cubicBezTo>
                    <a:pt x="9144" y="2667"/>
                    <a:pt x="7239" y="2984"/>
                    <a:pt x="5906" y="3619"/>
                  </a:cubicBezTo>
                  <a:cubicBezTo>
                    <a:pt x="4572" y="4254"/>
                    <a:pt x="3619" y="5080"/>
                    <a:pt x="3175" y="6096"/>
                  </a:cubicBezTo>
                  <a:cubicBezTo>
                    <a:pt x="2857" y="6794"/>
                    <a:pt x="2731" y="7874"/>
                    <a:pt x="2731" y="9334"/>
                  </a:cubicBezTo>
                  <a:lnTo>
                    <a:pt x="2731" y="13335"/>
                  </a:lnTo>
                  <a:lnTo>
                    <a:pt x="20574" y="13335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g3dc6beee290_0_1146"/>
            <p:cNvSpPr/>
            <p:nvPr/>
          </p:nvSpPr>
          <p:spPr>
            <a:xfrm>
              <a:off x="539759" y="581815"/>
              <a:ext cx="16416" cy="12624"/>
            </a:xfrm>
            <a:custGeom>
              <a:avLst/>
              <a:gdLst/>
              <a:ahLst/>
              <a:cxnLst/>
              <a:rect l="l" t="t" r="r" b="b"/>
              <a:pathLst>
                <a:path w="23368" h="17970" extrusionOk="0">
                  <a:moveTo>
                    <a:pt x="23368" y="17971"/>
                  </a:moveTo>
                  <a:lnTo>
                    <a:pt x="0" y="10604"/>
                  </a:lnTo>
                  <a:lnTo>
                    <a:pt x="0" y="7874"/>
                  </a:lnTo>
                  <a:lnTo>
                    <a:pt x="23368" y="0"/>
                  </a:lnTo>
                  <a:lnTo>
                    <a:pt x="23368" y="2921"/>
                  </a:lnTo>
                  <a:lnTo>
                    <a:pt x="16319" y="5143"/>
                  </a:lnTo>
                  <a:lnTo>
                    <a:pt x="16319" y="13208"/>
                  </a:lnTo>
                  <a:lnTo>
                    <a:pt x="23368" y="15303"/>
                  </a:lnTo>
                  <a:lnTo>
                    <a:pt x="23368" y="17971"/>
                  </a:lnTo>
                  <a:close/>
                  <a:moveTo>
                    <a:pt x="13779" y="12446"/>
                  </a:moveTo>
                  <a:lnTo>
                    <a:pt x="13779" y="5906"/>
                  </a:lnTo>
                  <a:lnTo>
                    <a:pt x="7302" y="7874"/>
                  </a:lnTo>
                  <a:cubicBezTo>
                    <a:pt x="5334" y="8509"/>
                    <a:pt x="3683" y="8953"/>
                    <a:pt x="2476" y="9207"/>
                  </a:cubicBezTo>
                  <a:cubicBezTo>
                    <a:pt x="4000" y="9461"/>
                    <a:pt x="5461" y="9779"/>
                    <a:pt x="6921" y="10287"/>
                  </a:cubicBezTo>
                  <a:lnTo>
                    <a:pt x="13779" y="1244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g3dc6beee290_0_1146"/>
            <p:cNvSpPr/>
            <p:nvPr/>
          </p:nvSpPr>
          <p:spPr>
            <a:xfrm>
              <a:off x="539759" y="563436"/>
              <a:ext cx="16416" cy="12847"/>
            </a:xfrm>
            <a:custGeom>
              <a:avLst/>
              <a:gdLst/>
              <a:ahLst/>
              <a:cxnLst/>
              <a:rect l="l" t="t" r="r" b="b"/>
              <a:pathLst>
                <a:path w="23368" h="18287" extrusionOk="0">
                  <a:moveTo>
                    <a:pt x="23368" y="18288"/>
                  </a:moveTo>
                  <a:lnTo>
                    <a:pt x="0" y="18288"/>
                  </a:lnTo>
                  <a:lnTo>
                    <a:pt x="0" y="14478"/>
                  </a:lnTo>
                  <a:lnTo>
                    <a:pt x="16510" y="9906"/>
                  </a:lnTo>
                  <a:lnTo>
                    <a:pt x="20002" y="9017"/>
                  </a:lnTo>
                  <a:cubicBezTo>
                    <a:pt x="19113" y="8763"/>
                    <a:pt x="17907" y="8445"/>
                    <a:pt x="16256" y="8001"/>
                  </a:cubicBezTo>
                  <a:lnTo>
                    <a:pt x="0" y="3429"/>
                  </a:lnTo>
                  <a:lnTo>
                    <a:pt x="0" y="0"/>
                  </a:lnTo>
                  <a:lnTo>
                    <a:pt x="23368" y="0"/>
                  </a:lnTo>
                  <a:lnTo>
                    <a:pt x="23368" y="2413"/>
                  </a:lnTo>
                  <a:lnTo>
                    <a:pt x="3810" y="2413"/>
                  </a:lnTo>
                  <a:lnTo>
                    <a:pt x="23368" y="8001"/>
                  </a:lnTo>
                  <a:lnTo>
                    <a:pt x="23368" y="10287"/>
                  </a:lnTo>
                  <a:lnTo>
                    <a:pt x="3492" y="15811"/>
                  </a:lnTo>
                  <a:lnTo>
                    <a:pt x="23368" y="15811"/>
                  </a:lnTo>
                  <a:lnTo>
                    <a:pt x="23368" y="18224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g3dc6beee290_0_1146"/>
            <p:cNvSpPr/>
            <p:nvPr/>
          </p:nvSpPr>
          <p:spPr>
            <a:xfrm>
              <a:off x="539759" y="559164"/>
              <a:ext cx="16416" cy="1650"/>
            </a:xfrm>
            <a:custGeom>
              <a:avLst/>
              <a:gdLst/>
              <a:ahLst/>
              <a:cxnLst/>
              <a:rect l="l" t="t" r="r" b="b"/>
              <a:pathLst>
                <a:path w="23368" h="2349" extrusionOk="0">
                  <a:moveTo>
                    <a:pt x="0" y="0"/>
                  </a:moveTo>
                  <a:lnTo>
                    <a:pt x="3302" y="0"/>
                  </a:lnTo>
                  <a:lnTo>
                    <a:pt x="3302" y="2350"/>
                  </a:lnTo>
                  <a:lnTo>
                    <a:pt x="0" y="2350"/>
                  </a:lnTo>
                  <a:lnTo>
                    <a:pt x="0" y="0"/>
                  </a:lnTo>
                  <a:close/>
                  <a:moveTo>
                    <a:pt x="6413" y="0"/>
                  </a:moveTo>
                  <a:lnTo>
                    <a:pt x="23368" y="0"/>
                  </a:lnTo>
                  <a:lnTo>
                    <a:pt x="23368" y="2350"/>
                  </a:lnTo>
                  <a:lnTo>
                    <a:pt x="6413" y="2350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g3dc6beee290_0_1146"/>
            <p:cNvSpPr/>
            <p:nvPr/>
          </p:nvSpPr>
          <p:spPr>
            <a:xfrm>
              <a:off x="543985" y="548840"/>
              <a:ext cx="12222" cy="7940"/>
            </a:xfrm>
            <a:custGeom>
              <a:avLst/>
              <a:gdLst/>
              <a:ahLst/>
              <a:cxnLst/>
              <a:rect l="l" t="t" r="r" b="b"/>
              <a:pathLst>
                <a:path w="17398" h="11303" extrusionOk="0">
                  <a:moveTo>
                    <a:pt x="17336" y="11176"/>
                  </a:moveTo>
                  <a:lnTo>
                    <a:pt x="381" y="11176"/>
                  </a:lnTo>
                  <a:lnTo>
                    <a:pt x="381" y="9081"/>
                  </a:lnTo>
                  <a:lnTo>
                    <a:pt x="2794" y="9081"/>
                  </a:lnTo>
                  <a:cubicBezTo>
                    <a:pt x="1842" y="8573"/>
                    <a:pt x="1143" y="7938"/>
                    <a:pt x="699" y="7239"/>
                  </a:cubicBezTo>
                  <a:cubicBezTo>
                    <a:pt x="254" y="6477"/>
                    <a:pt x="0" y="5652"/>
                    <a:pt x="0" y="4699"/>
                  </a:cubicBezTo>
                  <a:cubicBezTo>
                    <a:pt x="0" y="3937"/>
                    <a:pt x="127" y="3239"/>
                    <a:pt x="444" y="2667"/>
                  </a:cubicBezTo>
                  <a:cubicBezTo>
                    <a:pt x="762" y="2032"/>
                    <a:pt x="1143" y="1524"/>
                    <a:pt x="1588" y="1143"/>
                  </a:cubicBezTo>
                  <a:cubicBezTo>
                    <a:pt x="2032" y="762"/>
                    <a:pt x="2667" y="444"/>
                    <a:pt x="3429" y="254"/>
                  </a:cubicBezTo>
                  <a:cubicBezTo>
                    <a:pt x="4191" y="64"/>
                    <a:pt x="5334" y="0"/>
                    <a:pt x="6922" y="0"/>
                  </a:cubicBezTo>
                  <a:lnTo>
                    <a:pt x="17336" y="0"/>
                  </a:lnTo>
                  <a:lnTo>
                    <a:pt x="17336" y="2350"/>
                  </a:lnTo>
                  <a:lnTo>
                    <a:pt x="7049" y="2350"/>
                  </a:lnTo>
                  <a:cubicBezTo>
                    <a:pt x="5779" y="2350"/>
                    <a:pt x="4890" y="2477"/>
                    <a:pt x="4318" y="2667"/>
                  </a:cubicBezTo>
                  <a:cubicBezTo>
                    <a:pt x="3747" y="2858"/>
                    <a:pt x="3302" y="3239"/>
                    <a:pt x="2985" y="3683"/>
                  </a:cubicBezTo>
                  <a:cubicBezTo>
                    <a:pt x="2667" y="4128"/>
                    <a:pt x="2540" y="4636"/>
                    <a:pt x="2540" y="5271"/>
                  </a:cubicBezTo>
                  <a:cubicBezTo>
                    <a:pt x="2540" y="6414"/>
                    <a:pt x="2985" y="7303"/>
                    <a:pt x="3810" y="7938"/>
                  </a:cubicBezTo>
                  <a:cubicBezTo>
                    <a:pt x="4636" y="8636"/>
                    <a:pt x="6096" y="8954"/>
                    <a:pt x="8128" y="8954"/>
                  </a:cubicBezTo>
                  <a:lnTo>
                    <a:pt x="17399" y="8954"/>
                  </a:lnTo>
                  <a:lnTo>
                    <a:pt x="17399" y="1130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g3dc6beee290_0_1146"/>
            <p:cNvSpPr/>
            <p:nvPr/>
          </p:nvSpPr>
          <p:spPr>
            <a:xfrm>
              <a:off x="544029" y="537893"/>
              <a:ext cx="12401" cy="8966"/>
            </a:xfrm>
            <a:custGeom>
              <a:avLst/>
              <a:gdLst/>
              <a:ahLst/>
              <a:cxnLst/>
              <a:rect l="l" t="t" r="r" b="b"/>
              <a:pathLst>
                <a:path w="17652" h="12763" extrusionOk="0">
                  <a:moveTo>
                    <a:pt x="11811" y="2413"/>
                  </a:moveTo>
                  <a:lnTo>
                    <a:pt x="12192" y="0"/>
                  </a:lnTo>
                  <a:cubicBezTo>
                    <a:pt x="13970" y="381"/>
                    <a:pt x="15367" y="1143"/>
                    <a:pt x="16256" y="2223"/>
                  </a:cubicBezTo>
                  <a:cubicBezTo>
                    <a:pt x="17145" y="3302"/>
                    <a:pt x="17653" y="4572"/>
                    <a:pt x="17653" y="6160"/>
                  </a:cubicBezTo>
                  <a:cubicBezTo>
                    <a:pt x="17653" y="8128"/>
                    <a:pt x="16891" y="9715"/>
                    <a:pt x="15431" y="10922"/>
                  </a:cubicBezTo>
                  <a:cubicBezTo>
                    <a:pt x="13906" y="12129"/>
                    <a:pt x="11811" y="12764"/>
                    <a:pt x="8953" y="12764"/>
                  </a:cubicBezTo>
                  <a:cubicBezTo>
                    <a:pt x="6096" y="12764"/>
                    <a:pt x="3810" y="12129"/>
                    <a:pt x="2286" y="10922"/>
                  </a:cubicBezTo>
                  <a:cubicBezTo>
                    <a:pt x="762" y="9715"/>
                    <a:pt x="0" y="8128"/>
                    <a:pt x="0" y="6287"/>
                  </a:cubicBezTo>
                  <a:cubicBezTo>
                    <a:pt x="0" y="4445"/>
                    <a:pt x="762" y="2985"/>
                    <a:pt x="2286" y="1778"/>
                  </a:cubicBezTo>
                  <a:cubicBezTo>
                    <a:pt x="3810" y="572"/>
                    <a:pt x="5969" y="0"/>
                    <a:pt x="8826" y="0"/>
                  </a:cubicBezTo>
                  <a:lnTo>
                    <a:pt x="9589" y="0"/>
                  </a:lnTo>
                  <a:lnTo>
                    <a:pt x="9589" y="10351"/>
                  </a:lnTo>
                  <a:cubicBezTo>
                    <a:pt x="11493" y="10287"/>
                    <a:pt x="12954" y="9843"/>
                    <a:pt x="13906" y="9017"/>
                  </a:cubicBezTo>
                  <a:cubicBezTo>
                    <a:pt x="14859" y="8255"/>
                    <a:pt x="15367" y="7303"/>
                    <a:pt x="15367" y="6160"/>
                  </a:cubicBezTo>
                  <a:cubicBezTo>
                    <a:pt x="15367" y="4382"/>
                    <a:pt x="14224" y="3175"/>
                    <a:pt x="11874" y="2476"/>
                  </a:cubicBezTo>
                  <a:moveTo>
                    <a:pt x="7239" y="10224"/>
                  </a:moveTo>
                  <a:lnTo>
                    <a:pt x="7239" y="2476"/>
                  </a:lnTo>
                  <a:cubicBezTo>
                    <a:pt x="5778" y="2604"/>
                    <a:pt x="4699" y="2921"/>
                    <a:pt x="3937" y="3429"/>
                  </a:cubicBezTo>
                  <a:cubicBezTo>
                    <a:pt x="2857" y="4191"/>
                    <a:pt x="2349" y="5144"/>
                    <a:pt x="2349" y="6287"/>
                  </a:cubicBezTo>
                  <a:cubicBezTo>
                    <a:pt x="2349" y="7366"/>
                    <a:pt x="2794" y="8255"/>
                    <a:pt x="3683" y="8954"/>
                  </a:cubicBezTo>
                  <a:cubicBezTo>
                    <a:pt x="4572" y="9715"/>
                    <a:pt x="5715" y="10097"/>
                    <a:pt x="7239" y="10160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g3dc6beee290_0_1146"/>
            <p:cNvSpPr/>
            <p:nvPr/>
          </p:nvSpPr>
          <p:spPr>
            <a:xfrm>
              <a:off x="539715" y="527970"/>
              <a:ext cx="16683" cy="8431"/>
            </a:xfrm>
            <a:custGeom>
              <a:avLst/>
              <a:gdLst/>
              <a:ahLst/>
              <a:cxnLst/>
              <a:rect l="l" t="t" r="r" b="b"/>
              <a:pathLst>
                <a:path w="23748" h="12001" extrusionOk="0">
                  <a:moveTo>
                    <a:pt x="23432" y="2159"/>
                  </a:moveTo>
                  <a:lnTo>
                    <a:pt x="21272" y="2159"/>
                  </a:lnTo>
                  <a:cubicBezTo>
                    <a:pt x="22098" y="2603"/>
                    <a:pt x="22733" y="3111"/>
                    <a:pt x="23114" y="3810"/>
                  </a:cubicBezTo>
                  <a:cubicBezTo>
                    <a:pt x="23558" y="4508"/>
                    <a:pt x="23749" y="5207"/>
                    <a:pt x="23749" y="5969"/>
                  </a:cubicBezTo>
                  <a:cubicBezTo>
                    <a:pt x="23749" y="7620"/>
                    <a:pt x="22987" y="9017"/>
                    <a:pt x="21400" y="10224"/>
                  </a:cubicBezTo>
                  <a:cubicBezTo>
                    <a:pt x="19875" y="11430"/>
                    <a:pt x="17653" y="12001"/>
                    <a:pt x="14859" y="12001"/>
                  </a:cubicBezTo>
                  <a:cubicBezTo>
                    <a:pt x="12954" y="12001"/>
                    <a:pt x="11303" y="11747"/>
                    <a:pt x="9969" y="11176"/>
                  </a:cubicBezTo>
                  <a:cubicBezTo>
                    <a:pt x="8636" y="10668"/>
                    <a:pt x="7620" y="9906"/>
                    <a:pt x="6985" y="9081"/>
                  </a:cubicBezTo>
                  <a:cubicBezTo>
                    <a:pt x="6350" y="8192"/>
                    <a:pt x="6032" y="7239"/>
                    <a:pt x="6032" y="6160"/>
                  </a:cubicBezTo>
                  <a:cubicBezTo>
                    <a:pt x="6032" y="5397"/>
                    <a:pt x="6223" y="4699"/>
                    <a:pt x="6668" y="4000"/>
                  </a:cubicBezTo>
                  <a:cubicBezTo>
                    <a:pt x="7049" y="3365"/>
                    <a:pt x="7620" y="2794"/>
                    <a:pt x="8382" y="2349"/>
                  </a:cubicBezTo>
                  <a:lnTo>
                    <a:pt x="0" y="2349"/>
                  </a:lnTo>
                  <a:lnTo>
                    <a:pt x="0" y="0"/>
                  </a:lnTo>
                  <a:lnTo>
                    <a:pt x="23368" y="0"/>
                  </a:lnTo>
                  <a:lnTo>
                    <a:pt x="23368" y="2222"/>
                  </a:lnTo>
                  <a:close/>
                  <a:moveTo>
                    <a:pt x="14986" y="9588"/>
                  </a:moveTo>
                  <a:cubicBezTo>
                    <a:pt x="17145" y="9588"/>
                    <a:pt x="18796" y="9207"/>
                    <a:pt x="19875" y="8446"/>
                  </a:cubicBezTo>
                  <a:cubicBezTo>
                    <a:pt x="20955" y="7683"/>
                    <a:pt x="21463" y="6794"/>
                    <a:pt x="21463" y="5778"/>
                  </a:cubicBezTo>
                  <a:cubicBezTo>
                    <a:pt x="21463" y="4763"/>
                    <a:pt x="20955" y="3937"/>
                    <a:pt x="19939" y="3175"/>
                  </a:cubicBezTo>
                  <a:cubicBezTo>
                    <a:pt x="18923" y="2413"/>
                    <a:pt x="17399" y="2096"/>
                    <a:pt x="15303" y="2096"/>
                  </a:cubicBezTo>
                  <a:cubicBezTo>
                    <a:pt x="12954" y="2096"/>
                    <a:pt x="11176" y="2476"/>
                    <a:pt x="10096" y="3175"/>
                  </a:cubicBezTo>
                  <a:cubicBezTo>
                    <a:pt x="9017" y="3874"/>
                    <a:pt x="8446" y="4826"/>
                    <a:pt x="8446" y="5969"/>
                  </a:cubicBezTo>
                  <a:cubicBezTo>
                    <a:pt x="8446" y="6985"/>
                    <a:pt x="8953" y="7810"/>
                    <a:pt x="10033" y="8509"/>
                  </a:cubicBezTo>
                  <a:cubicBezTo>
                    <a:pt x="11049" y="9207"/>
                    <a:pt x="12700" y="9588"/>
                    <a:pt x="14986" y="9588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g3dc6beee290_0_1146"/>
            <p:cNvSpPr/>
            <p:nvPr/>
          </p:nvSpPr>
          <p:spPr>
            <a:xfrm>
              <a:off x="544252" y="517468"/>
              <a:ext cx="12178" cy="7895"/>
            </a:xfrm>
            <a:custGeom>
              <a:avLst/>
              <a:gdLst/>
              <a:ahLst/>
              <a:cxnLst/>
              <a:rect l="l" t="t" r="r" b="b"/>
              <a:pathLst>
                <a:path w="17335" h="11239" extrusionOk="0">
                  <a:moveTo>
                    <a:pt x="16955" y="2159"/>
                  </a:moveTo>
                  <a:lnTo>
                    <a:pt x="14478" y="2159"/>
                  </a:lnTo>
                  <a:cubicBezTo>
                    <a:pt x="15431" y="2731"/>
                    <a:pt x="16129" y="3365"/>
                    <a:pt x="16637" y="4064"/>
                  </a:cubicBezTo>
                  <a:cubicBezTo>
                    <a:pt x="17145" y="4826"/>
                    <a:pt x="17336" y="5651"/>
                    <a:pt x="17336" y="6540"/>
                  </a:cubicBezTo>
                  <a:cubicBezTo>
                    <a:pt x="17336" y="7620"/>
                    <a:pt x="17018" y="8572"/>
                    <a:pt x="16447" y="9335"/>
                  </a:cubicBezTo>
                  <a:cubicBezTo>
                    <a:pt x="15875" y="10096"/>
                    <a:pt x="15113" y="10604"/>
                    <a:pt x="14224" y="10858"/>
                  </a:cubicBezTo>
                  <a:cubicBezTo>
                    <a:pt x="13335" y="11113"/>
                    <a:pt x="12065" y="11239"/>
                    <a:pt x="10541" y="11239"/>
                  </a:cubicBezTo>
                  <a:lnTo>
                    <a:pt x="64" y="11239"/>
                  </a:lnTo>
                  <a:lnTo>
                    <a:pt x="64" y="8890"/>
                  </a:lnTo>
                  <a:lnTo>
                    <a:pt x="9462" y="8890"/>
                  </a:lnTo>
                  <a:cubicBezTo>
                    <a:pt x="11176" y="8890"/>
                    <a:pt x="12383" y="8826"/>
                    <a:pt x="12954" y="8636"/>
                  </a:cubicBezTo>
                  <a:cubicBezTo>
                    <a:pt x="13526" y="8446"/>
                    <a:pt x="14034" y="8128"/>
                    <a:pt x="14351" y="7683"/>
                  </a:cubicBezTo>
                  <a:cubicBezTo>
                    <a:pt x="14732" y="7239"/>
                    <a:pt x="14859" y="6667"/>
                    <a:pt x="14859" y="6096"/>
                  </a:cubicBezTo>
                  <a:cubicBezTo>
                    <a:pt x="14859" y="4953"/>
                    <a:pt x="14415" y="4064"/>
                    <a:pt x="13462" y="3302"/>
                  </a:cubicBezTo>
                  <a:cubicBezTo>
                    <a:pt x="12637" y="2667"/>
                    <a:pt x="11176" y="2349"/>
                    <a:pt x="9081" y="2349"/>
                  </a:cubicBezTo>
                  <a:lnTo>
                    <a:pt x="0" y="2349"/>
                  </a:lnTo>
                  <a:lnTo>
                    <a:pt x="0" y="0"/>
                  </a:lnTo>
                  <a:lnTo>
                    <a:pt x="16955" y="0"/>
                  </a:lnTo>
                  <a:lnTo>
                    <a:pt x="16955" y="209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g3dc6beee290_0_1146"/>
            <p:cNvSpPr/>
            <p:nvPr/>
          </p:nvSpPr>
          <p:spPr>
            <a:xfrm>
              <a:off x="544029" y="506967"/>
              <a:ext cx="12401" cy="8520"/>
            </a:xfrm>
            <a:custGeom>
              <a:avLst/>
              <a:gdLst/>
              <a:ahLst/>
              <a:cxnLst/>
              <a:rect l="l" t="t" r="r" b="b"/>
              <a:pathLst>
                <a:path w="17652" h="12128" extrusionOk="0">
                  <a:moveTo>
                    <a:pt x="11049" y="2286"/>
                  </a:moveTo>
                  <a:lnTo>
                    <a:pt x="11430" y="0"/>
                  </a:lnTo>
                  <a:cubicBezTo>
                    <a:pt x="13462" y="254"/>
                    <a:pt x="14986" y="953"/>
                    <a:pt x="16065" y="1968"/>
                  </a:cubicBezTo>
                  <a:cubicBezTo>
                    <a:pt x="17145" y="3048"/>
                    <a:pt x="17653" y="4318"/>
                    <a:pt x="17653" y="5842"/>
                  </a:cubicBezTo>
                  <a:cubicBezTo>
                    <a:pt x="17653" y="7683"/>
                    <a:pt x="16891" y="9144"/>
                    <a:pt x="15431" y="10350"/>
                  </a:cubicBezTo>
                  <a:cubicBezTo>
                    <a:pt x="13906" y="11557"/>
                    <a:pt x="11747" y="12128"/>
                    <a:pt x="8826" y="12128"/>
                  </a:cubicBezTo>
                  <a:cubicBezTo>
                    <a:pt x="5906" y="12128"/>
                    <a:pt x="3683" y="11557"/>
                    <a:pt x="2222" y="10350"/>
                  </a:cubicBezTo>
                  <a:cubicBezTo>
                    <a:pt x="762" y="9144"/>
                    <a:pt x="0" y="7620"/>
                    <a:pt x="0" y="5778"/>
                  </a:cubicBezTo>
                  <a:cubicBezTo>
                    <a:pt x="0" y="4318"/>
                    <a:pt x="444" y="3111"/>
                    <a:pt x="1333" y="2159"/>
                  </a:cubicBezTo>
                  <a:cubicBezTo>
                    <a:pt x="2222" y="1207"/>
                    <a:pt x="3556" y="571"/>
                    <a:pt x="5334" y="254"/>
                  </a:cubicBezTo>
                  <a:lnTo>
                    <a:pt x="5778" y="2540"/>
                  </a:lnTo>
                  <a:cubicBezTo>
                    <a:pt x="4635" y="2731"/>
                    <a:pt x="3810" y="3175"/>
                    <a:pt x="3239" y="3683"/>
                  </a:cubicBezTo>
                  <a:cubicBezTo>
                    <a:pt x="2667" y="4254"/>
                    <a:pt x="2413" y="4889"/>
                    <a:pt x="2413" y="5651"/>
                  </a:cubicBezTo>
                  <a:cubicBezTo>
                    <a:pt x="2413" y="6794"/>
                    <a:pt x="2921" y="7747"/>
                    <a:pt x="3937" y="8509"/>
                  </a:cubicBezTo>
                  <a:cubicBezTo>
                    <a:pt x="4953" y="9271"/>
                    <a:pt x="6604" y="9652"/>
                    <a:pt x="8826" y="9652"/>
                  </a:cubicBezTo>
                  <a:cubicBezTo>
                    <a:pt x="11049" y="9652"/>
                    <a:pt x="12827" y="9271"/>
                    <a:pt x="13843" y="8572"/>
                  </a:cubicBezTo>
                  <a:cubicBezTo>
                    <a:pt x="14859" y="7874"/>
                    <a:pt x="15367" y="6921"/>
                    <a:pt x="15367" y="5778"/>
                  </a:cubicBezTo>
                  <a:cubicBezTo>
                    <a:pt x="15367" y="4889"/>
                    <a:pt x="15049" y="4128"/>
                    <a:pt x="14351" y="3493"/>
                  </a:cubicBezTo>
                  <a:cubicBezTo>
                    <a:pt x="13653" y="2857"/>
                    <a:pt x="12573" y="2476"/>
                    <a:pt x="11176" y="228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g3dc6beee290_0_1146"/>
            <p:cNvSpPr/>
            <p:nvPr/>
          </p:nvSpPr>
          <p:spPr>
            <a:xfrm>
              <a:off x="543985" y="497177"/>
              <a:ext cx="12445" cy="8966"/>
            </a:xfrm>
            <a:custGeom>
              <a:avLst/>
              <a:gdLst/>
              <a:ahLst/>
              <a:cxnLst/>
              <a:rect l="l" t="t" r="r" b="b"/>
              <a:pathLst>
                <a:path w="17716" h="12763" extrusionOk="0">
                  <a:moveTo>
                    <a:pt x="15240" y="2921"/>
                  </a:moveTo>
                  <a:cubicBezTo>
                    <a:pt x="16065" y="3683"/>
                    <a:pt x="16700" y="4508"/>
                    <a:pt x="17082" y="5397"/>
                  </a:cubicBezTo>
                  <a:cubicBezTo>
                    <a:pt x="17463" y="6286"/>
                    <a:pt x="17717" y="7112"/>
                    <a:pt x="17717" y="8064"/>
                  </a:cubicBezTo>
                  <a:cubicBezTo>
                    <a:pt x="17717" y="9525"/>
                    <a:pt x="17272" y="10668"/>
                    <a:pt x="16383" y="11493"/>
                  </a:cubicBezTo>
                  <a:cubicBezTo>
                    <a:pt x="15494" y="12382"/>
                    <a:pt x="14351" y="12763"/>
                    <a:pt x="12890" y="12763"/>
                  </a:cubicBezTo>
                  <a:cubicBezTo>
                    <a:pt x="11938" y="12763"/>
                    <a:pt x="11049" y="12573"/>
                    <a:pt x="10287" y="12128"/>
                  </a:cubicBezTo>
                  <a:cubicBezTo>
                    <a:pt x="9525" y="11747"/>
                    <a:pt x="8954" y="11176"/>
                    <a:pt x="8509" y="10477"/>
                  </a:cubicBezTo>
                  <a:cubicBezTo>
                    <a:pt x="8065" y="9779"/>
                    <a:pt x="7747" y="8699"/>
                    <a:pt x="7557" y="7302"/>
                  </a:cubicBezTo>
                  <a:cubicBezTo>
                    <a:pt x="7303" y="5397"/>
                    <a:pt x="6922" y="4000"/>
                    <a:pt x="6540" y="3111"/>
                  </a:cubicBezTo>
                  <a:lnTo>
                    <a:pt x="5779" y="3111"/>
                  </a:lnTo>
                  <a:cubicBezTo>
                    <a:pt x="4636" y="3111"/>
                    <a:pt x="3810" y="3302"/>
                    <a:pt x="3365" y="3746"/>
                  </a:cubicBezTo>
                  <a:cubicBezTo>
                    <a:pt x="2667" y="4318"/>
                    <a:pt x="2350" y="5207"/>
                    <a:pt x="2350" y="6413"/>
                  </a:cubicBezTo>
                  <a:cubicBezTo>
                    <a:pt x="2350" y="7493"/>
                    <a:pt x="2604" y="8318"/>
                    <a:pt x="3048" y="8890"/>
                  </a:cubicBezTo>
                  <a:cubicBezTo>
                    <a:pt x="3493" y="9461"/>
                    <a:pt x="4382" y="9842"/>
                    <a:pt x="5588" y="10096"/>
                  </a:cubicBezTo>
                  <a:lnTo>
                    <a:pt x="5207" y="12382"/>
                  </a:lnTo>
                  <a:cubicBezTo>
                    <a:pt x="3365" y="12065"/>
                    <a:pt x="2096" y="11366"/>
                    <a:pt x="1270" y="10350"/>
                  </a:cubicBezTo>
                  <a:cubicBezTo>
                    <a:pt x="444" y="9334"/>
                    <a:pt x="0" y="7938"/>
                    <a:pt x="0" y="6032"/>
                  </a:cubicBezTo>
                  <a:cubicBezTo>
                    <a:pt x="0" y="4572"/>
                    <a:pt x="254" y="3429"/>
                    <a:pt x="825" y="2603"/>
                  </a:cubicBezTo>
                  <a:cubicBezTo>
                    <a:pt x="1397" y="1778"/>
                    <a:pt x="2032" y="1270"/>
                    <a:pt x="2857" y="1016"/>
                  </a:cubicBezTo>
                  <a:cubicBezTo>
                    <a:pt x="3683" y="825"/>
                    <a:pt x="4826" y="698"/>
                    <a:pt x="6414" y="698"/>
                  </a:cubicBezTo>
                  <a:lnTo>
                    <a:pt x="10224" y="698"/>
                  </a:lnTo>
                  <a:cubicBezTo>
                    <a:pt x="12890" y="698"/>
                    <a:pt x="14605" y="698"/>
                    <a:pt x="15304" y="571"/>
                  </a:cubicBezTo>
                  <a:cubicBezTo>
                    <a:pt x="16002" y="444"/>
                    <a:pt x="16700" y="254"/>
                    <a:pt x="17336" y="0"/>
                  </a:cubicBezTo>
                  <a:lnTo>
                    <a:pt x="17336" y="2476"/>
                  </a:lnTo>
                  <a:cubicBezTo>
                    <a:pt x="16764" y="2730"/>
                    <a:pt x="16065" y="2857"/>
                    <a:pt x="15240" y="2984"/>
                  </a:cubicBezTo>
                  <a:moveTo>
                    <a:pt x="8826" y="3175"/>
                  </a:moveTo>
                  <a:cubicBezTo>
                    <a:pt x="9271" y="4064"/>
                    <a:pt x="9589" y="5334"/>
                    <a:pt x="9906" y="6985"/>
                  </a:cubicBezTo>
                  <a:cubicBezTo>
                    <a:pt x="10097" y="8001"/>
                    <a:pt x="10287" y="8636"/>
                    <a:pt x="10478" y="9080"/>
                  </a:cubicBezTo>
                  <a:cubicBezTo>
                    <a:pt x="10668" y="9461"/>
                    <a:pt x="10986" y="9779"/>
                    <a:pt x="11430" y="9969"/>
                  </a:cubicBezTo>
                  <a:cubicBezTo>
                    <a:pt x="11811" y="10160"/>
                    <a:pt x="12319" y="10287"/>
                    <a:pt x="12827" y="10287"/>
                  </a:cubicBezTo>
                  <a:cubicBezTo>
                    <a:pt x="13653" y="10287"/>
                    <a:pt x="14288" y="10033"/>
                    <a:pt x="14796" y="9525"/>
                  </a:cubicBezTo>
                  <a:cubicBezTo>
                    <a:pt x="15304" y="9017"/>
                    <a:pt x="15494" y="8318"/>
                    <a:pt x="15494" y="7429"/>
                  </a:cubicBezTo>
                  <a:cubicBezTo>
                    <a:pt x="15494" y="6540"/>
                    <a:pt x="15304" y="5842"/>
                    <a:pt x="14859" y="5143"/>
                  </a:cubicBezTo>
                  <a:cubicBezTo>
                    <a:pt x="14415" y="4445"/>
                    <a:pt x="13843" y="3937"/>
                    <a:pt x="13144" y="3619"/>
                  </a:cubicBezTo>
                  <a:cubicBezTo>
                    <a:pt x="12446" y="3302"/>
                    <a:pt x="11367" y="3111"/>
                    <a:pt x="9969" y="3111"/>
                  </a:cubicBezTo>
                  <a:lnTo>
                    <a:pt x="8890" y="311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g3dc6beee290_0_1146"/>
            <p:cNvSpPr/>
            <p:nvPr/>
          </p:nvSpPr>
          <p:spPr>
            <a:xfrm>
              <a:off x="544029" y="487164"/>
              <a:ext cx="12401" cy="8520"/>
            </a:xfrm>
            <a:custGeom>
              <a:avLst/>
              <a:gdLst/>
              <a:ahLst/>
              <a:cxnLst/>
              <a:rect l="l" t="t" r="r" b="b"/>
              <a:pathLst>
                <a:path w="17652" h="12128" extrusionOk="0">
                  <a:moveTo>
                    <a:pt x="11049" y="2286"/>
                  </a:moveTo>
                  <a:lnTo>
                    <a:pt x="11430" y="0"/>
                  </a:lnTo>
                  <a:cubicBezTo>
                    <a:pt x="13462" y="254"/>
                    <a:pt x="14986" y="953"/>
                    <a:pt x="16065" y="1969"/>
                  </a:cubicBezTo>
                  <a:cubicBezTo>
                    <a:pt x="17145" y="3048"/>
                    <a:pt x="17653" y="4318"/>
                    <a:pt x="17653" y="5842"/>
                  </a:cubicBezTo>
                  <a:cubicBezTo>
                    <a:pt x="17653" y="7684"/>
                    <a:pt x="16891" y="9144"/>
                    <a:pt x="15431" y="10351"/>
                  </a:cubicBezTo>
                  <a:cubicBezTo>
                    <a:pt x="13906" y="11494"/>
                    <a:pt x="11747" y="12128"/>
                    <a:pt x="8826" y="12128"/>
                  </a:cubicBezTo>
                  <a:cubicBezTo>
                    <a:pt x="5906" y="12128"/>
                    <a:pt x="3683" y="11557"/>
                    <a:pt x="2222" y="10351"/>
                  </a:cubicBezTo>
                  <a:cubicBezTo>
                    <a:pt x="762" y="9144"/>
                    <a:pt x="0" y="7620"/>
                    <a:pt x="0" y="5778"/>
                  </a:cubicBezTo>
                  <a:cubicBezTo>
                    <a:pt x="0" y="4318"/>
                    <a:pt x="444" y="3112"/>
                    <a:pt x="1333" y="2159"/>
                  </a:cubicBezTo>
                  <a:cubicBezTo>
                    <a:pt x="2222" y="1206"/>
                    <a:pt x="3556" y="572"/>
                    <a:pt x="5334" y="254"/>
                  </a:cubicBezTo>
                  <a:lnTo>
                    <a:pt x="5778" y="2540"/>
                  </a:lnTo>
                  <a:cubicBezTo>
                    <a:pt x="4635" y="2731"/>
                    <a:pt x="3810" y="3175"/>
                    <a:pt x="3239" y="3683"/>
                  </a:cubicBezTo>
                  <a:cubicBezTo>
                    <a:pt x="2667" y="4255"/>
                    <a:pt x="2413" y="4890"/>
                    <a:pt x="2413" y="5652"/>
                  </a:cubicBezTo>
                  <a:cubicBezTo>
                    <a:pt x="2413" y="6795"/>
                    <a:pt x="2921" y="7747"/>
                    <a:pt x="3937" y="8509"/>
                  </a:cubicBezTo>
                  <a:cubicBezTo>
                    <a:pt x="4953" y="9271"/>
                    <a:pt x="6604" y="9652"/>
                    <a:pt x="8826" y="9652"/>
                  </a:cubicBezTo>
                  <a:cubicBezTo>
                    <a:pt x="11049" y="9652"/>
                    <a:pt x="12827" y="9271"/>
                    <a:pt x="13843" y="8573"/>
                  </a:cubicBezTo>
                  <a:cubicBezTo>
                    <a:pt x="14859" y="7810"/>
                    <a:pt x="15367" y="6922"/>
                    <a:pt x="15367" y="5778"/>
                  </a:cubicBezTo>
                  <a:cubicBezTo>
                    <a:pt x="15367" y="4890"/>
                    <a:pt x="15049" y="4127"/>
                    <a:pt x="14351" y="3492"/>
                  </a:cubicBezTo>
                  <a:cubicBezTo>
                    <a:pt x="13653" y="2858"/>
                    <a:pt x="12573" y="2476"/>
                    <a:pt x="11176" y="228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g3dc6beee290_0_1146"/>
            <p:cNvSpPr/>
            <p:nvPr/>
          </p:nvSpPr>
          <p:spPr>
            <a:xfrm>
              <a:off x="539759" y="484094"/>
              <a:ext cx="16416" cy="1650"/>
            </a:xfrm>
            <a:custGeom>
              <a:avLst/>
              <a:gdLst/>
              <a:ahLst/>
              <a:cxnLst/>
              <a:rect l="l" t="t" r="r" b="b"/>
              <a:pathLst>
                <a:path w="23368" h="2349" extrusionOk="0">
                  <a:moveTo>
                    <a:pt x="0" y="0"/>
                  </a:moveTo>
                  <a:lnTo>
                    <a:pt x="3302" y="0"/>
                  </a:lnTo>
                  <a:lnTo>
                    <a:pt x="3302" y="2349"/>
                  </a:lnTo>
                  <a:lnTo>
                    <a:pt x="0" y="2349"/>
                  </a:lnTo>
                  <a:lnTo>
                    <a:pt x="0" y="0"/>
                  </a:lnTo>
                  <a:close/>
                  <a:moveTo>
                    <a:pt x="6413" y="0"/>
                  </a:moveTo>
                  <a:lnTo>
                    <a:pt x="23368" y="0"/>
                  </a:lnTo>
                  <a:lnTo>
                    <a:pt x="23368" y="2349"/>
                  </a:lnTo>
                  <a:lnTo>
                    <a:pt x="6413" y="2349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g3dc6beee290_0_1146"/>
            <p:cNvSpPr/>
            <p:nvPr/>
          </p:nvSpPr>
          <p:spPr>
            <a:xfrm>
              <a:off x="539626" y="473102"/>
              <a:ext cx="16772" cy="9144"/>
            </a:xfrm>
            <a:custGeom>
              <a:avLst/>
              <a:gdLst/>
              <a:ahLst/>
              <a:cxnLst/>
              <a:rect l="l" t="t" r="r" b="b"/>
              <a:pathLst>
                <a:path w="23875" h="13017" extrusionOk="0">
                  <a:moveTo>
                    <a:pt x="15049" y="12954"/>
                  </a:moveTo>
                  <a:cubicBezTo>
                    <a:pt x="12128" y="12954"/>
                    <a:pt x="9906" y="12319"/>
                    <a:pt x="8445" y="11113"/>
                  </a:cubicBezTo>
                  <a:cubicBezTo>
                    <a:pt x="6985" y="9906"/>
                    <a:pt x="6223" y="8319"/>
                    <a:pt x="6223" y="6477"/>
                  </a:cubicBezTo>
                  <a:cubicBezTo>
                    <a:pt x="6223" y="4635"/>
                    <a:pt x="6985" y="3112"/>
                    <a:pt x="8445" y="1842"/>
                  </a:cubicBezTo>
                  <a:cubicBezTo>
                    <a:pt x="9906" y="572"/>
                    <a:pt x="12065" y="0"/>
                    <a:pt x="14859" y="0"/>
                  </a:cubicBezTo>
                  <a:cubicBezTo>
                    <a:pt x="17907" y="0"/>
                    <a:pt x="20129" y="635"/>
                    <a:pt x="21653" y="1842"/>
                  </a:cubicBezTo>
                  <a:cubicBezTo>
                    <a:pt x="23177" y="3048"/>
                    <a:pt x="23876" y="4635"/>
                    <a:pt x="23876" y="6540"/>
                  </a:cubicBezTo>
                  <a:cubicBezTo>
                    <a:pt x="23876" y="8446"/>
                    <a:pt x="23114" y="9969"/>
                    <a:pt x="21653" y="11176"/>
                  </a:cubicBezTo>
                  <a:cubicBezTo>
                    <a:pt x="20193" y="12446"/>
                    <a:pt x="17970" y="13017"/>
                    <a:pt x="15049" y="13017"/>
                  </a:cubicBezTo>
                  <a:moveTo>
                    <a:pt x="15049" y="10604"/>
                  </a:moveTo>
                  <a:cubicBezTo>
                    <a:pt x="17208" y="10604"/>
                    <a:pt x="18859" y="10224"/>
                    <a:pt x="19939" y="9398"/>
                  </a:cubicBezTo>
                  <a:cubicBezTo>
                    <a:pt x="21018" y="8572"/>
                    <a:pt x="21526" y="7620"/>
                    <a:pt x="21526" y="6413"/>
                  </a:cubicBezTo>
                  <a:cubicBezTo>
                    <a:pt x="21526" y="5334"/>
                    <a:pt x="20955" y="4381"/>
                    <a:pt x="19875" y="3556"/>
                  </a:cubicBezTo>
                  <a:cubicBezTo>
                    <a:pt x="18796" y="2794"/>
                    <a:pt x="17145" y="2349"/>
                    <a:pt x="14986" y="2349"/>
                  </a:cubicBezTo>
                  <a:cubicBezTo>
                    <a:pt x="12827" y="2349"/>
                    <a:pt x="11176" y="2731"/>
                    <a:pt x="10096" y="3556"/>
                  </a:cubicBezTo>
                  <a:cubicBezTo>
                    <a:pt x="9017" y="4381"/>
                    <a:pt x="8509" y="5334"/>
                    <a:pt x="8509" y="6540"/>
                  </a:cubicBezTo>
                  <a:cubicBezTo>
                    <a:pt x="8509" y="7683"/>
                    <a:pt x="9017" y="8636"/>
                    <a:pt x="10096" y="9398"/>
                  </a:cubicBezTo>
                  <a:cubicBezTo>
                    <a:pt x="11176" y="10160"/>
                    <a:pt x="12763" y="10604"/>
                    <a:pt x="14986" y="10604"/>
                  </a:cubicBezTo>
                  <a:moveTo>
                    <a:pt x="4445" y="8255"/>
                  </a:moveTo>
                  <a:lnTo>
                    <a:pt x="0" y="6540"/>
                  </a:lnTo>
                  <a:lnTo>
                    <a:pt x="0" y="3492"/>
                  </a:lnTo>
                  <a:lnTo>
                    <a:pt x="4445" y="6350"/>
                  </a:lnTo>
                  <a:lnTo>
                    <a:pt x="4445" y="8319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g3dc6beee290_0_1146"/>
            <p:cNvSpPr/>
            <p:nvPr/>
          </p:nvSpPr>
          <p:spPr>
            <a:xfrm>
              <a:off x="543985" y="463312"/>
              <a:ext cx="12222" cy="7940"/>
            </a:xfrm>
            <a:custGeom>
              <a:avLst/>
              <a:gdLst/>
              <a:ahLst/>
              <a:cxnLst/>
              <a:rect l="l" t="t" r="r" b="b"/>
              <a:pathLst>
                <a:path w="17398" h="11303" extrusionOk="0">
                  <a:moveTo>
                    <a:pt x="17336" y="11176"/>
                  </a:moveTo>
                  <a:lnTo>
                    <a:pt x="381" y="11176"/>
                  </a:lnTo>
                  <a:lnTo>
                    <a:pt x="381" y="9081"/>
                  </a:lnTo>
                  <a:lnTo>
                    <a:pt x="2794" y="9081"/>
                  </a:lnTo>
                  <a:cubicBezTo>
                    <a:pt x="1842" y="8573"/>
                    <a:pt x="1143" y="7938"/>
                    <a:pt x="699" y="7239"/>
                  </a:cubicBezTo>
                  <a:cubicBezTo>
                    <a:pt x="254" y="6477"/>
                    <a:pt x="0" y="5651"/>
                    <a:pt x="0" y="4699"/>
                  </a:cubicBezTo>
                  <a:cubicBezTo>
                    <a:pt x="0" y="3937"/>
                    <a:pt x="127" y="3239"/>
                    <a:pt x="444" y="2667"/>
                  </a:cubicBezTo>
                  <a:cubicBezTo>
                    <a:pt x="762" y="2032"/>
                    <a:pt x="1143" y="1524"/>
                    <a:pt x="1588" y="1143"/>
                  </a:cubicBezTo>
                  <a:cubicBezTo>
                    <a:pt x="2032" y="762"/>
                    <a:pt x="2667" y="444"/>
                    <a:pt x="3429" y="254"/>
                  </a:cubicBezTo>
                  <a:cubicBezTo>
                    <a:pt x="4191" y="64"/>
                    <a:pt x="5334" y="0"/>
                    <a:pt x="6922" y="0"/>
                  </a:cubicBezTo>
                  <a:lnTo>
                    <a:pt x="17336" y="0"/>
                  </a:lnTo>
                  <a:lnTo>
                    <a:pt x="17336" y="2349"/>
                  </a:lnTo>
                  <a:lnTo>
                    <a:pt x="7049" y="2349"/>
                  </a:lnTo>
                  <a:cubicBezTo>
                    <a:pt x="5779" y="2349"/>
                    <a:pt x="4890" y="2476"/>
                    <a:pt x="4318" y="2667"/>
                  </a:cubicBezTo>
                  <a:cubicBezTo>
                    <a:pt x="3747" y="2858"/>
                    <a:pt x="3302" y="3239"/>
                    <a:pt x="2985" y="3683"/>
                  </a:cubicBezTo>
                  <a:cubicBezTo>
                    <a:pt x="2667" y="4128"/>
                    <a:pt x="2540" y="4635"/>
                    <a:pt x="2540" y="5271"/>
                  </a:cubicBezTo>
                  <a:cubicBezTo>
                    <a:pt x="2540" y="6414"/>
                    <a:pt x="2985" y="7303"/>
                    <a:pt x="3810" y="7938"/>
                  </a:cubicBezTo>
                  <a:cubicBezTo>
                    <a:pt x="4636" y="8636"/>
                    <a:pt x="6096" y="8953"/>
                    <a:pt x="8128" y="8953"/>
                  </a:cubicBezTo>
                  <a:lnTo>
                    <a:pt x="17399" y="8953"/>
                  </a:lnTo>
                  <a:lnTo>
                    <a:pt x="17399" y="1130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g3dc6beee290_0_1146"/>
            <p:cNvSpPr/>
            <p:nvPr/>
          </p:nvSpPr>
          <p:spPr>
            <a:xfrm>
              <a:off x="536600" y="581815"/>
              <a:ext cx="1026" cy="86674"/>
            </a:xfrm>
            <a:custGeom>
              <a:avLst/>
              <a:gdLst/>
              <a:ahLst/>
              <a:cxnLst/>
              <a:rect l="l" t="t" r="r" b="b"/>
              <a:pathLst>
                <a:path w="1460" h="123380" extrusionOk="0">
                  <a:moveTo>
                    <a:pt x="0" y="0"/>
                  </a:moveTo>
                  <a:lnTo>
                    <a:pt x="1461" y="0"/>
                  </a:lnTo>
                  <a:lnTo>
                    <a:pt x="1461" y="123381"/>
                  </a:lnTo>
                  <a:lnTo>
                    <a:pt x="0" y="12338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g3dc6beee290_0_1146"/>
            <p:cNvSpPr/>
            <p:nvPr/>
          </p:nvSpPr>
          <p:spPr>
            <a:xfrm>
              <a:off x="558176" y="581815"/>
              <a:ext cx="1026" cy="86674"/>
            </a:xfrm>
            <a:custGeom>
              <a:avLst/>
              <a:gdLst/>
              <a:ahLst/>
              <a:cxnLst/>
              <a:rect l="l" t="t" r="r" b="b"/>
              <a:pathLst>
                <a:path w="1460" h="123380" extrusionOk="0">
                  <a:moveTo>
                    <a:pt x="0" y="0"/>
                  </a:moveTo>
                  <a:lnTo>
                    <a:pt x="1461" y="0"/>
                  </a:lnTo>
                  <a:lnTo>
                    <a:pt x="1461" y="123381"/>
                  </a:lnTo>
                  <a:lnTo>
                    <a:pt x="0" y="12338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g3dc6beee290_0_1146"/>
            <p:cNvSpPr/>
            <p:nvPr/>
          </p:nvSpPr>
          <p:spPr>
            <a:xfrm>
              <a:off x="558176" y="581815"/>
              <a:ext cx="1026" cy="86674"/>
            </a:xfrm>
            <a:custGeom>
              <a:avLst/>
              <a:gdLst/>
              <a:ahLst/>
              <a:cxnLst/>
              <a:rect l="l" t="t" r="r" b="b"/>
              <a:pathLst>
                <a:path w="1460" h="123380" extrusionOk="0">
                  <a:moveTo>
                    <a:pt x="0" y="0"/>
                  </a:moveTo>
                  <a:lnTo>
                    <a:pt x="1461" y="0"/>
                  </a:lnTo>
                  <a:lnTo>
                    <a:pt x="1461" y="123381"/>
                  </a:lnTo>
                  <a:lnTo>
                    <a:pt x="0" y="12338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211446"/>
              </p:ext>
            </p:extLst>
          </p:nvPr>
        </p:nvGraphicFramePr>
        <p:xfrm>
          <a:off x="4979174" y="1388777"/>
          <a:ext cx="7212825" cy="406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3dc6beee290_0_1146"/>
          <p:cNvSpPr/>
          <p:nvPr/>
        </p:nvSpPr>
        <p:spPr>
          <a:xfrm>
            <a:off x="-493350" y="-54525"/>
            <a:ext cx="5691600" cy="6953100"/>
          </a:xfrm>
          <a:prstGeom prst="round1Rect">
            <a:avLst>
              <a:gd name="adj" fmla="val 16667"/>
            </a:avLst>
          </a:prstGeom>
          <a:solidFill>
            <a:srgbClr val="F9E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g3dc6beee290_0_1146"/>
          <p:cNvSpPr/>
          <p:nvPr/>
        </p:nvSpPr>
        <p:spPr>
          <a:xfrm>
            <a:off x="483825" y="2101600"/>
            <a:ext cx="426915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PROCESO PQRDF</a:t>
            </a:r>
            <a:endParaRPr sz="44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8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Segundo Trimestre de 2026</a:t>
            </a:r>
            <a:endParaRPr sz="28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6" name="Google Shape;936;g3dc6beee290_0_1146"/>
          <p:cNvCxnSpPr/>
          <p:nvPr/>
        </p:nvCxnSpPr>
        <p:spPr>
          <a:xfrm rot="10800000">
            <a:off x="428325" y="3236650"/>
            <a:ext cx="4073700" cy="0"/>
          </a:xfrm>
          <a:prstGeom prst="straightConnector1">
            <a:avLst/>
          </a:prstGeom>
          <a:noFill/>
          <a:ln w="19050" cap="flat" cmpd="sng">
            <a:solidFill>
              <a:srgbClr val="835CA3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937" name="Google Shape;937;g3dc6beee290_0_1146"/>
          <p:cNvGrpSpPr/>
          <p:nvPr/>
        </p:nvGrpSpPr>
        <p:grpSpPr>
          <a:xfrm>
            <a:off x="4128953" y="5970010"/>
            <a:ext cx="373080" cy="376874"/>
            <a:chOff x="-37804925" y="3953450"/>
            <a:chExt cx="315075" cy="318225"/>
          </a:xfrm>
        </p:grpSpPr>
        <p:sp>
          <p:nvSpPr>
            <p:cNvPr id="938" name="Google Shape;938;g3dc6beee290_0_114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647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3dc6beee290_0_114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647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g3dc6beee290_0_114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647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2" name="Google Shape;942;g3dc6beee290_0_1146"/>
          <p:cNvGrpSpPr/>
          <p:nvPr/>
        </p:nvGrpSpPr>
        <p:grpSpPr>
          <a:xfrm>
            <a:off x="536600" y="414295"/>
            <a:ext cx="1635169" cy="297942"/>
            <a:chOff x="536600" y="414295"/>
            <a:chExt cx="1635169" cy="297942"/>
          </a:xfrm>
        </p:grpSpPr>
        <p:sp>
          <p:nvSpPr>
            <p:cNvPr id="943" name="Google Shape;943;g3dc6beee290_0_1146"/>
            <p:cNvSpPr/>
            <p:nvPr/>
          </p:nvSpPr>
          <p:spPr>
            <a:xfrm>
              <a:off x="655644" y="428583"/>
              <a:ext cx="12953" cy="48196"/>
            </a:xfrm>
            <a:custGeom>
              <a:avLst/>
              <a:gdLst/>
              <a:ahLst/>
              <a:cxnLst/>
              <a:rect l="l" t="t" r="r" b="b"/>
              <a:pathLst>
                <a:path w="12953" h="48196" extrusionOk="0">
                  <a:moveTo>
                    <a:pt x="12954" y="46672"/>
                  </a:moveTo>
                  <a:cubicBezTo>
                    <a:pt x="12954" y="46672"/>
                    <a:pt x="12827" y="47117"/>
                    <a:pt x="12636" y="47308"/>
                  </a:cubicBezTo>
                  <a:cubicBezTo>
                    <a:pt x="12382" y="47498"/>
                    <a:pt x="12065" y="47689"/>
                    <a:pt x="11557" y="47752"/>
                  </a:cubicBezTo>
                  <a:cubicBezTo>
                    <a:pt x="11049" y="47879"/>
                    <a:pt x="10414" y="48006"/>
                    <a:pt x="9588" y="48070"/>
                  </a:cubicBezTo>
                  <a:cubicBezTo>
                    <a:pt x="8763" y="48133"/>
                    <a:pt x="7747" y="48197"/>
                    <a:pt x="6477" y="48197"/>
                  </a:cubicBezTo>
                  <a:cubicBezTo>
                    <a:pt x="5207" y="48197"/>
                    <a:pt x="4191" y="48197"/>
                    <a:pt x="3365" y="48070"/>
                  </a:cubicBezTo>
                  <a:cubicBezTo>
                    <a:pt x="2540" y="48006"/>
                    <a:pt x="1841" y="47879"/>
                    <a:pt x="1397" y="47752"/>
                  </a:cubicBezTo>
                  <a:cubicBezTo>
                    <a:pt x="889" y="47625"/>
                    <a:pt x="571" y="47498"/>
                    <a:pt x="317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7" y="953"/>
                  </a:cubicBezTo>
                  <a:cubicBezTo>
                    <a:pt x="571" y="762"/>
                    <a:pt x="889" y="635"/>
                    <a:pt x="1397" y="444"/>
                  </a:cubicBezTo>
                  <a:cubicBezTo>
                    <a:pt x="1905" y="317"/>
                    <a:pt x="2540" y="254"/>
                    <a:pt x="3365" y="127"/>
                  </a:cubicBezTo>
                  <a:cubicBezTo>
                    <a:pt x="4191" y="64"/>
                    <a:pt x="5207" y="0"/>
                    <a:pt x="6477" y="0"/>
                  </a:cubicBezTo>
                  <a:cubicBezTo>
                    <a:pt x="7747" y="0"/>
                    <a:pt x="8763" y="0"/>
                    <a:pt x="9588" y="127"/>
                  </a:cubicBezTo>
                  <a:cubicBezTo>
                    <a:pt x="10414" y="191"/>
                    <a:pt x="11049" y="317"/>
                    <a:pt x="11557" y="444"/>
                  </a:cubicBezTo>
                  <a:cubicBezTo>
                    <a:pt x="12065" y="572"/>
                    <a:pt x="12382" y="699"/>
                    <a:pt x="12636" y="953"/>
                  </a:cubicBezTo>
                  <a:cubicBezTo>
                    <a:pt x="12827" y="1143"/>
                    <a:pt x="12954" y="1397"/>
                    <a:pt x="12954" y="1588"/>
                  </a:cubicBezTo>
                  <a:lnTo>
                    <a:pt x="12954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g3dc6beee290_0_1146"/>
            <p:cNvSpPr/>
            <p:nvPr/>
          </p:nvSpPr>
          <p:spPr>
            <a:xfrm>
              <a:off x="692474" y="428647"/>
              <a:ext cx="52641" cy="48196"/>
            </a:xfrm>
            <a:custGeom>
              <a:avLst/>
              <a:gdLst/>
              <a:ahLst/>
              <a:cxnLst/>
              <a:rect l="l" t="t" r="r" b="b"/>
              <a:pathLst>
                <a:path w="52641" h="48196" extrusionOk="0">
                  <a:moveTo>
                    <a:pt x="52515" y="44577"/>
                  </a:moveTo>
                  <a:cubicBezTo>
                    <a:pt x="52515" y="45149"/>
                    <a:pt x="52388" y="45593"/>
                    <a:pt x="52134" y="46038"/>
                  </a:cubicBezTo>
                  <a:cubicBezTo>
                    <a:pt x="51879" y="46482"/>
                    <a:pt x="51499" y="46863"/>
                    <a:pt x="51054" y="47117"/>
                  </a:cubicBezTo>
                  <a:cubicBezTo>
                    <a:pt x="50610" y="47435"/>
                    <a:pt x="50101" y="47625"/>
                    <a:pt x="49467" y="47752"/>
                  </a:cubicBezTo>
                  <a:cubicBezTo>
                    <a:pt x="48895" y="47879"/>
                    <a:pt x="48260" y="47942"/>
                    <a:pt x="47625" y="47942"/>
                  </a:cubicBezTo>
                  <a:lnTo>
                    <a:pt x="42101" y="47942"/>
                  </a:lnTo>
                  <a:cubicBezTo>
                    <a:pt x="40958" y="47942"/>
                    <a:pt x="39942" y="47879"/>
                    <a:pt x="39116" y="47689"/>
                  </a:cubicBezTo>
                  <a:cubicBezTo>
                    <a:pt x="38290" y="47498"/>
                    <a:pt x="37529" y="47244"/>
                    <a:pt x="36830" y="46799"/>
                  </a:cubicBezTo>
                  <a:cubicBezTo>
                    <a:pt x="36132" y="46355"/>
                    <a:pt x="35433" y="45720"/>
                    <a:pt x="34798" y="44958"/>
                  </a:cubicBezTo>
                  <a:cubicBezTo>
                    <a:pt x="34163" y="44196"/>
                    <a:pt x="33401" y="43180"/>
                    <a:pt x="32576" y="41974"/>
                  </a:cubicBezTo>
                  <a:lnTo>
                    <a:pt x="16764" y="19621"/>
                  </a:lnTo>
                  <a:cubicBezTo>
                    <a:pt x="15875" y="18288"/>
                    <a:pt x="14923" y="16891"/>
                    <a:pt x="13970" y="15367"/>
                  </a:cubicBezTo>
                  <a:cubicBezTo>
                    <a:pt x="13018" y="13843"/>
                    <a:pt x="12192" y="12319"/>
                    <a:pt x="11430" y="10858"/>
                  </a:cubicBezTo>
                  <a:lnTo>
                    <a:pt x="11303" y="10858"/>
                  </a:lnTo>
                  <a:cubicBezTo>
                    <a:pt x="11430" y="12636"/>
                    <a:pt x="11557" y="14414"/>
                    <a:pt x="11621" y="16129"/>
                  </a:cubicBezTo>
                  <a:cubicBezTo>
                    <a:pt x="11621" y="17907"/>
                    <a:pt x="11748" y="19749"/>
                    <a:pt x="11748" y="21590"/>
                  </a:cubicBezTo>
                  <a:lnTo>
                    <a:pt x="11748" y="46546"/>
                  </a:lnTo>
                  <a:cubicBezTo>
                    <a:pt x="11748" y="46546"/>
                    <a:pt x="11684" y="46990"/>
                    <a:pt x="11430" y="47244"/>
                  </a:cubicBezTo>
                  <a:cubicBezTo>
                    <a:pt x="11240" y="47435"/>
                    <a:pt x="10986" y="47625"/>
                    <a:pt x="10478" y="47752"/>
                  </a:cubicBezTo>
                  <a:cubicBezTo>
                    <a:pt x="10033" y="47879"/>
                    <a:pt x="9462" y="48006"/>
                    <a:pt x="8700" y="48070"/>
                  </a:cubicBezTo>
                  <a:cubicBezTo>
                    <a:pt x="7938" y="48133"/>
                    <a:pt x="6985" y="48196"/>
                    <a:pt x="5779" y="48196"/>
                  </a:cubicBezTo>
                  <a:cubicBezTo>
                    <a:pt x="4572" y="48196"/>
                    <a:pt x="3683" y="48196"/>
                    <a:pt x="2921" y="48070"/>
                  </a:cubicBezTo>
                  <a:cubicBezTo>
                    <a:pt x="2159" y="48006"/>
                    <a:pt x="1588" y="47879"/>
                    <a:pt x="1143" y="47752"/>
                  </a:cubicBezTo>
                  <a:cubicBezTo>
                    <a:pt x="699" y="47625"/>
                    <a:pt x="445" y="47435"/>
                    <a:pt x="254" y="47244"/>
                  </a:cubicBezTo>
                  <a:cubicBezTo>
                    <a:pt x="64" y="47053"/>
                    <a:pt x="0" y="46799"/>
                    <a:pt x="0" y="46546"/>
                  </a:cubicBezTo>
                  <a:lnTo>
                    <a:pt x="0" y="3619"/>
                  </a:lnTo>
                  <a:cubicBezTo>
                    <a:pt x="0" y="2476"/>
                    <a:pt x="445" y="1588"/>
                    <a:pt x="1334" y="1016"/>
                  </a:cubicBezTo>
                  <a:cubicBezTo>
                    <a:pt x="2223" y="444"/>
                    <a:pt x="3365" y="127"/>
                    <a:pt x="4699" y="127"/>
                  </a:cubicBezTo>
                  <a:lnTo>
                    <a:pt x="11621" y="127"/>
                  </a:lnTo>
                  <a:cubicBezTo>
                    <a:pt x="12890" y="127"/>
                    <a:pt x="13907" y="190"/>
                    <a:pt x="14796" y="381"/>
                  </a:cubicBezTo>
                  <a:cubicBezTo>
                    <a:pt x="15621" y="508"/>
                    <a:pt x="16383" y="825"/>
                    <a:pt x="17082" y="1206"/>
                  </a:cubicBezTo>
                  <a:cubicBezTo>
                    <a:pt x="17717" y="1524"/>
                    <a:pt x="18351" y="2095"/>
                    <a:pt x="18987" y="2731"/>
                  </a:cubicBezTo>
                  <a:cubicBezTo>
                    <a:pt x="19558" y="3365"/>
                    <a:pt x="20193" y="4191"/>
                    <a:pt x="20828" y="5143"/>
                  </a:cubicBezTo>
                  <a:lnTo>
                    <a:pt x="33211" y="22606"/>
                  </a:lnTo>
                  <a:cubicBezTo>
                    <a:pt x="33909" y="23622"/>
                    <a:pt x="34608" y="24701"/>
                    <a:pt x="35370" y="25717"/>
                  </a:cubicBezTo>
                  <a:cubicBezTo>
                    <a:pt x="36068" y="26733"/>
                    <a:pt x="36767" y="27813"/>
                    <a:pt x="37401" y="28765"/>
                  </a:cubicBezTo>
                  <a:cubicBezTo>
                    <a:pt x="38100" y="29845"/>
                    <a:pt x="38735" y="30797"/>
                    <a:pt x="39307" y="31814"/>
                  </a:cubicBezTo>
                  <a:cubicBezTo>
                    <a:pt x="39942" y="32766"/>
                    <a:pt x="40513" y="33782"/>
                    <a:pt x="41148" y="34798"/>
                  </a:cubicBezTo>
                  <a:lnTo>
                    <a:pt x="41148" y="34798"/>
                  </a:lnTo>
                  <a:cubicBezTo>
                    <a:pt x="41021" y="33083"/>
                    <a:pt x="40958" y="31242"/>
                    <a:pt x="40958" y="29400"/>
                  </a:cubicBezTo>
                  <a:cubicBezTo>
                    <a:pt x="40958" y="27559"/>
                    <a:pt x="40894" y="25717"/>
                    <a:pt x="40894" y="24067"/>
                  </a:cubicBezTo>
                  <a:lnTo>
                    <a:pt x="40894" y="1651"/>
                  </a:lnTo>
                  <a:cubicBezTo>
                    <a:pt x="40894" y="1651"/>
                    <a:pt x="41021" y="1206"/>
                    <a:pt x="41148" y="1016"/>
                  </a:cubicBezTo>
                  <a:cubicBezTo>
                    <a:pt x="41339" y="825"/>
                    <a:pt x="41656" y="635"/>
                    <a:pt x="42164" y="444"/>
                  </a:cubicBezTo>
                  <a:cubicBezTo>
                    <a:pt x="42609" y="317"/>
                    <a:pt x="43243" y="190"/>
                    <a:pt x="44006" y="127"/>
                  </a:cubicBezTo>
                  <a:cubicBezTo>
                    <a:pt x="44768" y="63"/>
                    <a:pt x="45720" y="0"/>
                    <a:pt x="46926" y="0"/>
                  </a:cubicBezTo>
                  <a:cubicBezTo>
                    <a:pt x="48070" y="0"/>
                    <a:pt x="48959" y="0"/>
                    <a:pt x="49721" y="127"/>
                  </a:cubicBezTo>
                  <a:cubicBezTo>
                    <a:pt x="50483" y="127"/>
                    <a:pt x="51054" y="254"/>
                    <a:pt x="51499" y="444"/>
                  </a:cubicBezTo>
                  <a:cubicBezTo>
                    <a:pt x="51879" y="635"/>
                    <a:pt x="52197" y="825"/>
                    <a:pt x="52388" y="1016"/>
                  </a:cubicBezTo>
                  <a:cubicBezTo>
                    <a:pt x="52578" y="1206"/>
                    <a:pt x="52642" y="1460"/>
                    <a:pt x="52642" y="1651"/>
                  </a:cubicBezTo>
                  <a:lnTo>
                    <a:pt x="52642" y="4457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g3dc6beee290_0_1146"/>
            <p:cNvSpPr/>
            <p:nvPr/>
          </p:nvSpPr>
          <p:spPr>
            <a:xfrm>
              <a:off x="765055" y="428011"/>
              <a:ext cx="41592" cy="49403"/>
            </a:xfrm>
            <a:custGeom>
              <a:avLst/>
              <a:gdLst/>
              <a:ahLst/>
              <a:cxnLst/>
              <a:rect l="l" t="t" r="r" b="b"/>
              <a:pathLst>
                <a:path w="41592" h="49403" extrusionOk="0">
                  <a:moveTo>
                    <a:pt x="41529" y="34290"/>
                  </a:moveTo>
                  <a:cubicBezTo>
                    <a:pt x="41529" y="36767"/>
                    <a:pt x="40894" y="38989"/>
                    <a:pt x="39688" y="40894"/>
                  </a:cubicBezTo>
                  <a:cubicBezTo>
                    <a:pt x="38418" y="42799"/>
                    <a:pt x="36703" y="44387"/>
                    <a:pt x="34607" y="45593"/>
                  </a:cubicBezTo>
                  <a:cubicBezTo>
                    <a:pt x="32449" y="46863"/>
                    <a:pt x="29972" y="47816"/>
                    <a:pt x="27115" y="48451"/>
                  </a:cubicBezTo>
                  <a:cubicBezTo>
                    <a:pt x="24257" y="49085"/>
                    <a:pt x="21209" y="49403"/>
                    <a:pt x="17971" y="49403"/>
                  </a:cubicBezTo>
                  <a:cubicBezTo>
                    <a:pt x="15748" y="49403"/>
                    <a:pt x="13716" y="49276"/>
                    <a:pt x="11874" y="49022"/>
                  </a:cubicBezTo>
                  <a:cubicBezTo>
                    <a:pt x="9969" y="48768"/>
                    <a:pt x="8318" y="48451"/>
                    <a:pt x="6858" y="48070"/>
                  </a:cubicBezTo>
                  <a:cubicBezTo>
                    <a:pt x="5397" y="47688"/>
                    <a:pt x="4191" y="47244"/>
                    <a:pt x="3238" y="46863"/>
                  </a:cubicBezTo>
                  <a:cubicBezTo>
                    <a:pt x="2286" y="46482"/>
                    <a:pt x="1588" y="46038"/>
                    <a:pt x="1143" y="45720"/>
                  </a:cubicBezTo>
                  <a:cubicBezTo>
                    <a:pt x="699" y="45466"/>
                    <a:pt x="444" y="44958"/>
                    <a:pt x="254" y="44387"/>
                  </a:cubicBezTo>
                  <a:cubicBezTo>
                    <a:pt x="63" y="43752"/>
                    <a:pt x="0" y="42926"/>
                    <a:pt x="0" y="41783"/>
                  </a:cubicBezTo>
                  <a:cubicBezTo>
                    <a:pt x="0" y="41021"/>
                    <a:pt x="0" y="40386"/>
                    <a:pt x="127" y="39878"/>
                  </a:cubicBezTo>
                  <a:cubicBezTo>
                    <a:pt x="127" y="39370"/>
                    <a:pt x="318" y="38926"/>
                    <a:pt x="444" y="38608"/>
                  </a:cubicBezTo>
                  <a:cubicBezTo>
                    <a:pt x="635" y="38291"/>
                    <a:pt x="825" y="38037"/>
                    <a:pt x="1079" y="37909"/>
                  </a:cubicBezTo>
                  <a:cubicBezTo>
                    <a:pt x="1333" y="37783"/>
                    <a:pt x="1588" y="37719"/>
                    <a:pt x="1905" y="37719"/>
                  </a:cubicBezTo>
                  <a:cubicBezTo>
                    <a:pt x="2349" y="37719"/>
                    <a:pt x="2985" y="37909"/>
                    <a:pt x="3874" y="38354"/>
                  </a:cubicBezTo>
                  <a:cubicBezTo>
                    <a:pt x="4699" y="38735"/>
                    <a:pt x="5779" y="39180"/>
                    <a:pt x="7112" y="39688"/>
                  </a:cubicBezTo>
                  <a:cubicBezTo>
                    <a:pt x="8446" y="40195"/>
                    <a:pt x="9969" y="40640"/>
                    <a:pt x="11811" y="41021"/>
                  </a:cubicBezTo>
                  <a:cubicBezTo>
                    <a:pt x="13652" y="41466"/>
                    <a:pt x="15748" y="41592"/>
                    <a:pt x="18097" y="41592"/>
                  </a:cubicBezTo>
                  <a:cubicBezTo>
                    <a:pt x="19685" y="41592"/>
                    <a:pt x="21082" y="41466"/>
                    <a:pt x="22352" y="41212"/>
                  </a:cubicBezTo>
                  <a:cubicBezTo>
                    <a:pt x="23622" y="40958"/>
                    <a:pt x="24638" y="40513"/>
                    <a:pt x="25527" y="40005"/>
                  </a:cubicBezTo>
                  <a:cubicBezTo>
                    <a:pt x="26416" y="39497"/>
                    <a:pt x="27051" y="38799"/>
                    <a:pt x="27496" y="38100"/>
                  </a:cubicBezTo>
                  <a:cubicBezTo>
                    <a:pt x="27940" y="37338"/>
                    <a:pt x="28194" y="36513"/>
                    <a:pt x="28194" y="35560"/>
                  </a:cubicBezTo>
                  <a:cubicBezTo>
                    <a:pt x="28194" y="34481"/>
                    <a:pt x="27813" y="33592"/>
                    <a:pt x="26988" y="32830"/>
                  </a:cubicBezTo>
                  <a:cubicBezTo>
                    <a:pt x="26225" y="32067"/>
                    <a:pt x="25146" y="31369"/>
                    <a:pt x="23940" y="30734"/>
                  </a:cubicBezTo>
                  <a:cubicBezTo>
                    <a:pt x="22669" y="30163"/>
                    <a:pt x="21209" y="29591"/>
                    <a:pt x="19621" y="29020"/>
                  </a:cubicBezTo>
                  <a:cubicBezTo>
                    <a:pt x="18034" y="28512"/>
                    <a:pt x="16383" y="27940"/>
                    <a:pt x="14668" y="27305"/>
                  </a:cubicBezTo>
                  <a:cubicBezTo>
                    <a:pt x="12954" y="26734"/>
                    <a:pt x="11303" y="26099"/>
                    <a:pt x="9715" y="25273"/>
                  </a:cubicBezTo>
                  <a:cubicBezTo>
                    <a:pt x="8128" y="24574"/>
                    <a:pt x="6668" y="23622"/>
                    <a:pt x="5397" y="22606"/>
                  </a:cubicBezTo>
                  <a:cubicBezTo>
                    <a:pt x="4127" y="21527"/>
                    <a:pt x="3111" y="20320"/>
                    <a:pt x="2349" y="18923"/>
                  </a:cubicBezTo>
                  <a:cubicBezTo>
                    <a:pt x="1588" y="17463"/>
                    <a:pt x="1143" y="15812"/>
                    <a:pt x="1143" y="13780"/>
                  </a:cubicBezTo>
                  <a:cubicBezTo>
                    <a:pt x="1143" y="11494"/>
                    <a:pt x="1715" y="9462"/>
                    <a:pt x="2857" y="7747"/>
                  </a:cubicBezTo>
                  <a:cubicBezTo>
                    <a:pt x="4000" y="6033"/>
                    <a:pt x="5524" y="4572"/>
                    <a:pt x="7429" y="3429"/>
                  </a:cubicBezTo>
                  <a:cubicBezTo>
                    <a:pt x="9335" y="2286"/>
                    <a:pt x="11621" y="1460"/>
                    <a:pt x="14224" y="826"/>
                  </a:cubicBezTo>
                  <a:cubicBezTo>
                    <a:pt x="16827" y="254"/>
                    <a:pt x="19558" y="0"/>
                    <a:pt x="22479" y="0"/>
                  </a:cubicBezTo>
                  <a:cubicBezTo>
                    <a:pt x="24003" y="0"/>
                    <a:pt x="25527" y="127"/>
                    <a:pt x="26988" y="254"/>
                  </a:cubicBezTo>
                  <a:cubicBezTo>
                    <a:pt x="28511" y="444"/>
                    <a:pt x="29908" y="635"/>
                    <a:pt x="31242" y="953"/>
                  </a:cubicBezTo>
                  <a:cubicBezTo>
                    <a:pt x="32575" y="1270"/>
                    <a:pt x="33718" y="1588"/>
                    <a:pt x="34735" y="1969"/>
                  </a:cubicBezTo>
                  <a:cubicBezTo>
                    <a:pt x="35750" y="2350"/>
                    <a:pt x="36449" y="2667"/>
                    <a:pt x="36766" y="2921"/>
                  </a:cubicBezTo>
                  <a:cubicBezTo>
                    <a:pt x="37084" y="3175"/>
                    <a:pt x="37338" y="3366"/>
                    <a:pt x="37401" y="3492"/>
                  </a:cubicBezTo>
                  <a:cubicBezTo>
                    <a:pt x="37529" y="3683"/>
                    <a:pt x="37592" y="3874"/>
                    <a:pt x="37719" y="4191"/>
                  </a:cubicBezTo>
                  <a:cubicBezTo>
                    <a:pt x="37782" y="4445"/>
                    <a:pt x="37846" y="4826"/>
                    <a:pt x="37910" y="5207"/>
                  </a:cubicBezTo>
                  <a:cubicBezTo>
                    <a:pt x="37910" y="5651"/>
                    <a:pt x="37910" y="6223"/>
                    <a:pt x="37910" y="6794"/>
                  </a:cubicBezTo>
                  <a:cubicBezTo>
                    <a:pt x="37910" y="7557"/>
                    <a:pt x="37910" y="8128"/>
                    <a:pt x="37846" y="8636"/>
                  </a:cubicBezTo>
                  <a:cubicBezTo>
                    <a:pt x="37846" y="9081"/>
                    <a:pt x="37719" y="9525"/>
                    <a:pt x="37592" y="9842"/>
                  </a:cubicBezTo>
                  <a:cubicBezTo>
                    <a:pt x="37465" y="10160"/>
                    <a:pt x="37338" y="10414"/>
                    <a:pt x="37084" y="10541"/>
                  </a:cubicBezTo>
                  <a:cubicBezTo>
                    <a:pt x="36830" y="10668"/>
                    <a:pt x="36576" y="10795"/>
                    <a:pt x="36195" y="10795"/>
                  </a:cubicBezTo>
                  <a:cubicBezTo>
                    <a:pt x="35814" y="10795"/>
                    <a:pt x="35243" y="10605"/>
                    <a:pt x="34480" y="10224"/>
                  </a:cubicBezTo>
                  <a:cubicBezTo>
                    <a:pt x="33718" y="9906"/>
                    <a:pt x="32702" y="9525"/>
                    <a:pt x="31560" y="9081"/>
                  </a:cubicBezTo>
                  <a:cubicBezTo>
                    <a:pt x="30416" y="8700"/>
                    <a:pt x="29083" y="8319"/>
                    <a:pt x="27622" y="8001"/>
                  </a:cubicBezTo>
                  <a:cubicBezTo>
                    <a:pt x="26099" y="7684"/>
                    <a:pt x="24447" y="7493"/>
                    <a:pt x="22669" y="7493"/>
                  </a:cubicBezTo>
                  <a:cubicBezTo>
                    <a:pt x="21272" y="7493"/>
                    <a:pt x="20066" y="7620"/>
                    <a:pt x="18986" y="7874"/>
                  </a:cubicBezTo>
                  <a:cubicBezTo>
                    <a:pt x="17907" y="8128"/>
                    <a:pt x="17082" y="8446"/>
                    <a:pt x="16319" y="8890"/>
                  </a:cubicBezTo>
                  <a:cubicBezTo>
                    <a:pt x="15621" y="9334"/>
                    <a:pt x="15113" y="9906"/>
                    <a:pt x="14732" y="10541"/>
                  </a:cubicBezTo>
                  <a:cubicBezTo>
                    <a:pt x="14415" y="11176"/>
                    <a:pt x="14224" y="11874"/>
                    <a:pt x="14224" y="12573"/>
                  </a:cubicBezTo>
                  <a:cubicBezTo>
                    <a:pt x="14224" y="13589"/>
                    <a:pt x="14605" y="14542"/>
                    <a:pt x="15367" y="15303"/>
                  </a:cubicBezTo>
                  <a:cubicBezTo>
                    <a:pt x="16129" y="16066"/>
                    <a:pt x="17145" y="16764"/>
                    <a:pt x="18479" y="17399"/>
                  </a:cubicBezTo>
                  <a:cubicBezTo>
                    <a:pt x="19749" y="17970"/>
                    <a:pt x="21209" y="18542"/>
                    <a:pt x="22860" y="19113"/>
                  </a:cubicBezTo>
                  <a:cubicBezTo>
                    <a:pt x="24511" y="19622"/>
                    <a:pt x="26162" y="20193"/>
                    <a:pt x="27876" y="20765"/>
                  </a:cubicBezTo>
                  <a:cubicBezTo>
                    <a:pt x="29591" y="21336"/>
                    <a:pt x="31242" y="22034"/>
                    <a:pt x="32893" y="22733"/>
                  </a:cubicBezTo>
                  <a:cubicBezTo>
                    <a:pt x="34544" y="23495"/>
                    <a:pt x="36004" y="24384"/>
                    <a:pt x="37274" y="25463"/>
                  </a:cubicBezTo>
                  <a:cubicBezTo>
                    <a:pt x="38544" y="26543"/>
                    <a:pt x="39560" y="27749"/>
                    <a:pt x="40386" y="29147"/>
                  </a:cubicBezTo>
                  <a:cubicBezTo>
                    <a:pt x="41148" y="30544"/>
                    <a:pt x="41593" y="32195"/>
                    <a:pt x="41593" y="34163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g3dc6beee290_0_1146"/>
            <p:cNvSpPr/>
            <p:nvPr/>
          </p:nvSpPr>
          <p:spPr>
            <a:xfrm>
              <a:off x="819220" y="428837"/>
              <a:ext cx="48641" cy="47942"/>
            </a:xfrm>
            <a:custGeom>
              <a:avLst/>
              <a:gdLst/>
              <a:ahLst/>
              <a:cxnLst/>
              <a:rect l="l" t="t" r="r" b="b"/>
              <a:pathLst>
                <a:path w="48641" h="47942" extrusionOk="0">
                  <a:moveTo>
                    <a:pt x="48641" y="4001"/>
                  </a:moveTo>
                  <a:cubicBezTo>
                    <a:pt x="48641" y="4763"/>
                    <a:pt x="48641" y="5334"/>
                    <a:pt x="48514" y="5842"/>
                  </a:cubicBezTo>
                  <a:cubicBezTo>
                    <a:pt x="48451" y="6350"/>
                    <a:pt x="48324" y="6731"/>
                    <a:pt x="48133" y="7049"/>
                  </a:cubicBezTo>
                  <a:cubicBezTo>
                    <a:pt x="47943" y="7303"/>
                    <a:pt x="47752" y="7556"/>
                    <a:pt x="47562" y="7747"/>
                  </a:cubicBezTo>
                  <a:cubicBezTo>
                    <a:pt x="47307" y="7874"/>
                    <a:pt x="47054" y="7938"/>
                    <a:pt x="46736" y="7938"/>
                  </a:cubicBezTo>
                  <a:lnTo>
                    <a:pt x="30797" y="7938"/>
                  </a:lnTo>
                  <a:lnTo>
                    <a:pt x="30797" y="46418"/>
                  </a:lnTo>
                  <a:cubicBezTo>
                    <a:pt x="30797" y="46418"/>
                    <a:pt x="30671" y="46863"/>
                    <a:pt x="30480" y="47054"/>
                  </a:cubicBezTo>
                  <a:cubicBezTo>
                    <a:pt x="30290" y="47244"/>
                    <a:pt x="29908" y="47435"/>
                    <a:pt x="29401" y="47498"/>
                  </a:cubicBezTo>
                  <a:cubicBezTo>
                    <a:pt x="28893" y="47625"/>
                    <a:pt x="28257" y="47752"/>
                    <a:pt x="27432" y="47815"/>
                  </a:cubicBezTo>
                  <a:cubicBezTo>
                    <a:pt x="26607" y="47879"/>
                    <a:pt x="25527" y="47943"/>
                    <a:pt x="24321" y="47943"/>
                  </a:cubicBezTo>
                  <a:cubicBezTo>
                    <a:pt x="23114" y="47943"/>
                    <a:pt x="22035" y="47943"/>
                    <a:pt x="21209" y="47815"/>
                  </a:cubicBezTo>
                  <a:cubicBezTo>
                    <a:pt x="20383" y="47752"/>
                    <a:pt x="19749" y="47625"/>
                    <a:pt x="19240" y="47498"/>
                  </a:cubicBezTo>
                  <a:cubicBezTo>
                    <a:pt x="18732" y="47371"/>
                    <a:pt x="18415" y="47244"/>
                    <a:pt x="18161" y="47054"/>
                  </a:cubicBezTo>
                  <a:cubicBezTo>
                    <a:pt x="17971" y="46863"/>
                    <a:pt x="17843" y="46672"/>
                    <a:pt x="17843" y="46418"/>
                  </a:cubicBezTo>
                  <a:lnTo>
                    <a:pt x="17843" y="7938"/>
                  </a:lnTo>
                  <a:lnTo>
                    <a:pt x="1905" y="7938"/>
                  </a:lnTo>
                  <a:cubicBezTo>
                    <a:pt x="1588" y="7938"/>
                    <a:pt x="1270" y="7938"/>
                    <a:pt x="1079" y="7747"/>
                  </a:cubicBezTo>
                  <a:cubicBezTo>
                    <a:pt x="826" y="7620"/>
                    <a:pt x="635" y="7366"/>
                    <a:pt x="508" y="7049"/>
                  </a:cubicBezTo>
                  <a:cubicBezTo>
                    <a:pt x="318" y="6731"/>
                    <a:pt x="254" y="6350"/>
                    <a:pt x="127" y="5842"/>
                  </a:cubicBezTo>
                  <a:cubicBezTo>
                    <a:pt x="63" y="5334"/>
                    <a:pt x="0" y="4699"/>
                    <a:pt x="0" y="4001"/>
                  </a:cubicBezTo>
                  <a:cubicBezTo>
                    <a:pt x="0" y="3302"/>
                    <a:pt x="0" y="2667"/>
                    <a:pt x="127" y="2159"/>
                  </a:cubicBezTo>
                  <a:cubicBezTo>
                    <a:pt x="190" y="1651"/>
                    <a:pt x="318" y="1206"/>
                    <a:pt x="508" y="889"/>
                  </a:cubicBezTo>
                  <a:cubicBezTo>
                    <a:pt x="699" y="635"/>
                    <a:pt x="826" y="317"/>
                    <a:pt x="1079" y="190"/>
                  </a:cubicBezTo>
                  <a:cubicBezTo>
                    <a:pt x="1333" y="63"/>
                    <a:pt x="1588" y="0"/>
                    <a:pt x="1905" y="0"/>
                  </a:cubicBezTo>
                  <a:lnTo>
                    <a:pt x="46736" y="0"/>
                  </a:lnTo>
                  <a:cubicBezTo>
                    <a:pt x="46736" y="0"/>
                    <a:pt x="47307" y="63"/>
                    <a:pt x="47562" y="190"/>
                  </a:cubicBezTo>
                  <a:cubicBezTo>
                    <a:pt x="47815" y="317"/>
                    <a:pt x="48006" y="572"/>
                    <a:pt x="48133" y="889"/>
                  </a:cubicBezTo>
                  <a:cubicBezTo>
                    <a:pt x="48324" y="1206"/>
                    <a:pt x="48451" y="1588"/>
                    <a:pt x="48514" y="2159"/>
                  </a:cubicBezTo>
                  <a:cubicBezTo>
                    <a:pt x="48577" y="2667"/>
                    <a:pt x="48641" y="3302"/>
                    <a:pt x="48641" y="40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g3dc6beee290_0_1146"/>
            <p:cNvSpPr/>
            <p:nvPr/>
          </p:nvSpPr>
          <p:spPr>
            <a:xfrm>
              <a:off x="885514" y="428583"/>
              <a:ext cx="12953" cy="48196"/>
            </a:xfrm>
            <a:custGeom>
              <a:avLst/>
              <a:gdLst/>
              <a:ahLst/>
              <a:cxnLst/>
              <a:rect l="l" t="t" r="r" b="b"/>
              <a:pathLst>
                <a:path w="12953" h="48196" extrusionOk="0">
                  <a:moveTo>
                    <a:pt x="12954" y="46672"/>
                  </a:moveTo>
                  <a:cubicBezTo>
                    <a:pt x="12954" y="46672"/>
                    <a:pt x="12827" y="47117"/>
                    <a:pt x="12636" y="47308"/>
                  </a:cubicBezTo>
                  <a:cubicBezTo>
                    <a:pt x="12446" y="47498"/>
                    <a:pt x="12065" y="47689"/>
                    <a:pt x="11621" y="47752"/>
                  </a:cubicBezTo>
                  <a:cubicBezTo>
                    <a:pt x="11113" y="47879"/>
                    <a:pt x="10477" y="48006"/>
                    <a:pt x="9652" y="48070"/>
                  </a:cubicBezTo>
                  <a:cubicBezTo>
                    <a:pt x="8826" y="48133"/>
                    <a:pt x="7810" y="48197"/>
                    <a:pt x="6477" y="48197"/>
                  </a:cubicBezTo>
                  <a:cubicBezTo>
                    <a:pt x="5143" y="48197"/>
                    <a:pt x="4191" y="48197"/>
                    <a:pt x="3365" y="48070"/>
                  </a:cubicBezTo>
                  <a:cubicBezTo>
                    <a:pt x="2540" y="48006"/>
                    <a:pt x="1841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540" y="254"/>
                    <a:pt x="3365" y="127"/>
                  </a:cubicBezTo>
                  <a:cubicBezTo>
                    <a:pt x="4191" y="64"/>
                    <a:pt x="5207" y="0"/>
                    <a:pt x="6413" y="0"/>
                  </a:cubicBezTo>
                  <a:cubicBezTo>
                    <a:pt x="7620" y="0"/>
                    <a:pt x="8763" y="0"/>
                    <a:pt x="9588" y="127"/>
                  </a:cubicBezTo>
                  <a:cubicBezTo>
                    <a:pt x="10414" y="191"/>
                    <a:pt x="11049" y="317"/>
                    <a:pt x="11557" y="444"/>
                  </a:cubicBezTo>
                  <a:cubicBezTo>
                    <a:pt x="12065" y="572"/>
                    <a:pt x="12382" y="699"/>
                    <a:pt x="12573" y="953"/>
                  </a:cubicBezTo>
                  <a:cubicBezTo>
                    <a:pt x="12827" y="1143"/>
                    <a:pt x="12890" y="1397"/>
                    <a:pt x="12890" y="1588"/>
                  </a:cubicBezTo>
                  <a:lnTo>
                    <a:pt x="12890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g3dc6beee290_0_1146"/>
            <p:cNvSpPr/>
            <p:nvPr/>
          </p:nvSpPr>
          <p:spPr>
            <a:xfrm>
              <a:off x="916058" y="428837"/>
              <a:ext cx="48641" cy="47942"/>
            </a:xfrm>
            <a:custGeom>
              <a:avLst/>
              <a:gdLst/>
              <a:ahLst/>
              <a:cxnLst/>
              <a:rect l="l" t="t" r="r" b="b"/>
              <a:pathLst>
                <a:path w="48641" h="47942" extrusionOk="0">
                  <a:moveTo>
                    <a:pt x="48641" y="4001"/>
                  </a:moveTo>
                  <a:cubicBezTo>
                    <a:pt x="48641" y="4763"/>
                    <a:pt x="48641" y="5334"/>
                    <a:pt x="48514" y="5842"/>
                  </a:cubicBezTo>
                  <a:cubicBezTo>
                    <a:pt x="48451" y="6350"/>
                    <a:pt x="48324" y="6731"/>
                    <a:pt x="48133" y="7049"/>
                  </a:cubicBezTo>
                  <a:cubicBezTo>
                    <a:pt x="47943" y="7303"/>
                    <a:pt x="47752" y="7556"/>
                    <a:pt x="47562" y="7747"/>
                  </a:cubicBezTo>
                  <a:cubicBezTo>
                    <a:pt x="47307" y="7874"/>
                    <a:pt x="47054" y="7938"/>
                    <a:pt x="46736" y="7938"/>
                  </a:cubicBezTo>
                  <a:lnTo>
                    <a:pt x="30797" y="7938"/>
                  </a:lnTo>
                  <a:lnTo>
                    <a:pt x="30797" y="46418"/>
                  </a:lnTo>
                  <a:cubicBezTo>
                    <a:pt x="30797" y="46418"/>
                    <a:pt x="30671" y="46863"/>
                    <a:pt x="30480" y="47054"/>
                  </a:cubicBezTo>
                  <a:cubicBezTo>
                    <a:pt x="30290" y="47244"/>
                    <a:pt x="29908" y="47435"/>
                    <a:pt x="29464" y="47498"/>
                  </a:cubicBezTo>
                  <a:cubicBezTo>
                    <a:pt x="28956" y="47625"/>
                    <a:pt x="28321" y="47752"/>
                    <a:pt x="27432" y="47815"/>
                  </a:cubicBezTo>
                  <a:cubicBezTo>
                    <a:pt x="26607" y="47879"/>
                    <a:pt x="25590" y="47943"/>
                    <a:pt x="24321" y="47943"/>
                  </a:cubicBezTo>
                  <a:cubicBezTo>
                    <a:pt x="23051" y="47943"/>
                    <a:pt x="22035" y="47943"/>
                    <a:pt x="21209" y="47815"/>
                  </a:cubicBezTo>
                  <a:cubicBezTo>
                    <a:pt x="20383" y="47752"/>
                    <a:pt x="19685" y="47625"/>
                    <a:pt x="19177" y="47498"/>
                  </a:cubicBezTo>
                  <a:cubicBezTo>
                    <a:pt x="18669" y="47371"/>
                    <a:pt x="18351" y="47244"/>
                    <a:pt x="18161" y="47054"/>
                  </a:cubicBezTo>
                  <a:cubicBezTo>
                    <a:pt x="17971" y="46863"/>
                    <a:pt x="17843" y="46672"/>
                    <a:pt x="17843" y="46418"/>
                  </a:cubicBezTo>
                  <a:lnTo>
                    <a:pt x="17843" y="7938"/>
                  </a:lnTo>
                  <a:lnTo>
                    <a:pt x="1905" y="7938"/>
                  </a:lnTo>
                  <a:cubicBezTo>
                    <a:pt x="1588" y="7938"/>
                    <a:pt x="1333" y="7938"/>
                    <a:pt x="1079" y="7747"/>
                  </a:cubicBezTo>
                  <a:cubicBezTo>
                    <a:pt x="826" y="7620"/>
                    <a:pt x="635" y="7366"/>
                    <a:pt x="508" y="7049"/>
                  </a:cubicBezTo>
                  <a:cubicBezTo>
                    <a:pt x="318" y="6731"/>
                    <a:pt x="190" y="6350"/>
                    <a:pt x="127" y="5842"/>
                  </a:cubicBezTo>
                  <a:cubicBezTo>
                    <a:pt x="63" y="5334"/>
                    <a:pt x="0" y="4699"/>
                    <a:pt x="0" y="4001"/>
                  </a:cubicBezTo>
                  <a:cubicBezTo>
                    <a:pt x="0" y="3302"/>
                    <a:pt x="0" y="2667"/>
                    <a:pt x="127" y="2159"/>
                  </a:cubicBezTo>
                  <a:cubicBezTo>
                    <a:pt x="190" y="1651"/>
                    <a:pt x="318" y="1206"/>
                    <a:pt x="508" y="889"/>
                  </a:cubicBezTo>
                  <a:cubicBezTo>
                    <a:pt x="635" y="635"/>
                    <a:pt x="826" y="317"/>
                    <a:pt x="1079" y="190"/>
                  </a:cubicBezTo>
                  <a:cubicBezTo>
                    <a:pt x="1333" y="63"/>
                    <a:pt x="1588" y="0"/>
                    <a:pt x="1905" y="0"/>
                  </a:cubicBezTo>
                  <a:lnTo>
                    <a:pt x="46736" y="0"/>
                  </a:lnTo>
                  <a:cubicBezTo>
                    <a:pt x="46736" y="0"/>
                    <a:pt x="47307" y="63"/>
                    <a:pt x="47562" y="190"/>
                  </a:cubicBezTo>
                  <a:cubicBezTo>
                    <a:pt x="47815" y="317"/>
                    <a:pt x="48006" y="572"/>
                    <a:pt x="48133" y="889"/>
                  </a:cubicBezTo>
                  <a:cubicBezTo>
                    <a:pt x="48324" y="1206"/>
                    <a:pt x="48451" y="1588"/>
                    <a:pt x="48514" y="2159"/>
                  </a:cubicBezTo>
                  <a:cubicBezTo>
                    <a:pt x="48577" y="2667"/>
                    <a:pt x="48641" y="3302"/>
                    <a:pt x="48641" y="40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g3dc6beee290_0_1146"/>
            <p:cNvSpPr/>
            <p:nvPr/>
          </p:nvSpPr>
          <p:spPr>
            <a:xfrm>
              <a:off x="982288" y="428647"/>
              <a:ext cx="51943" cy="48831"/>
            </a:xfrm>
            <a:custGeom>
              <a:avLst/>
              <a:gdLst/>
              <a:ahLst/>
              <a:cxnLst/>
              <a:rect l="l" t="t" r="r" b="b"/>
              <a:pathLst>
                <a:path w="51943" h="48831" extrusionOk="0">
                  <a:moveTo>
                    <a:pt x="51943" y="30163"/>
                  </a:moveTo>
                  <a:cubicBezTo>
                    <a:pt x="51943" y="33083"/>
                    <a:pt x="51372" y="35750"/>
                    <a:pt x="50229" y="38036"/>
                  </a:cubicBezTo>
                  <a:cubicBezTo>
                    <a:pt x="49086" y="40322"/>
                    <a:pt x="47435" y="42291"/>
                    <a:pt x="45212" y="43878"/>
                  </a:cubicBezTo>
                  <a:cubicBezTo>
                    <a:pt x="42990" y="45529"/>
                    <a:pt x="40259" y="46736"/>
                    <a:pt x="36957" y="47561"/>
                  </a:cubicBezTo>
                  <a:cubicBezTo>
                    <a:pt x="33655" y="48387"/>
                    <a:pt x="29909" y="48832"/>
                    <a:pt x="25654" y="48832"/>
                  </a:cubicBezTo>
                  <a:cubicBezTo>
                    <a:pt x="21654" y="48832"/>
                    <a:pt x="18034" y="48514"/>
                    <a:pt x="14859" y="47752"/>
                  </a:cubicBezTo>
                  <a:cubicBezTo>
                    <a:pt x="11684" y="46990"/>
                    <a:pt x="9017" y="45847"/>
                    <a:pt x="6795" y="44323"/>
                  </a:cubicBezTo>
                  <a:cubicBezTo>
                    <a:pt x="4572" y="42799"/>
                    <a:pt x="2921" y="40894"/>
                    <a:pt x="1715" y="38671"/>
                  </a:cubicBezTo>
                  <a:cubicBezTo>
                    <a:pt x="572" y="36385"/>
                    <a:pt x="0" y="33718"/>
                    <a:pt x="0" y="30671"/>
                  </a:cubicBezTo>
                  <a:lnTo>
                    <a:pt x="0" y="1651"/>
                  </a:lnTo>
                  <a:cubicBezTo>
                    <a:pt x="0" y="1651"/>
                    <a:pt x="127" y="1206"/>
                    <a:pt x="254" y="1016"/>
                  </a:cubicBezTo>
                  <a:cubicBezTo>
                    <a:pt x="445" y="825"/>
                    <a:pt x="826" y="699"/>
                    <a:pt x="1334" y="508"/>
                  </a:cubicBezTo>
                  <a:cubicBezTo>
                    <a:pt x="1842" y="381"/>
                    <a:pt x="2540" y="317"/>
                    <a:pt x="3302" y="190"/>
                  </a:cubicBezTo>
                  <a:cubicBezTo>
                    <a:pt x="4128" y="127"/>
                    <a:pt x="5144" y="63"/>
                    <a:pt x="6414" y="63"/>
                  </a:cubicBezTo>
                  <a:cubicBezTo>
                    <a:pt x="7684" y="63"/>
                    <a:pt x="8700" y="63"/>
                    <a:pt x="9525" y="190"/>
                  </a:cubicBezTo>
                  <a:cubicBezTo>
                    <a:pt x="10351" y="254"/>
                    <a:pt x="10986" y="381"/>
                    <a:pt x="11494" y="508"/>
                  </a:cubicBezTo>
                  <a:cubicBezTo>
                    <a:pt x="12001" y="635"/>
                    <a:pt x="12319" y="825"/>
                    <a:pt x="12573" y="1016"/>
                  </a:cubicBezTo>
                  <a:cubicBezTo>
                    <a:pt x="12764" y="1206"/>
                    <a:pt x="12890" y="1460"/>
                    <a:pt x="12890" y="1651"/>
                  </a:cubicBezTo>
                  <a:lnTo>
                    <a:pt x="12890" y="29845"/>
                  </a:lnTo>
                  <a:cubicBezTo>
                    <a:pt x="12890" y="31750"/>
                    <a:pt x="13208" y="33338"/>
                    <a:pt x="13843" y="34735"/>
                  </a:cubicBezTo>
                  <a:cubicBezTo>
                    <a:pt x="14478" y="36132"/>
                    <a:pt x="15367" y="37274"/>
                    <a:pt x="16510" y="38164"/>
                  </a:cubicBezTo>
                  <a:cubicBezTo>
                    <a:pt x="17653" y="39053"/>
                    <a:pt x="19050" y="39751"/>
                    <a:pt x="20701" y="40196"/>
                  </a:cubicBezTo>
                  <a:cubicBezTo>
                    <a:pt x="22289" y="40640"/>
                    <a:pt x="24130" y="40894"/>
                    <a:pt x="26099" y="40894"/>
                  </a:cubicBezTo>
                  <a:cubicBezTo>
                    <a:pt x="28067" y="40894"/>
                    <a:pt x="29972" y="40640"/>
                    <a:pt x="31560" y="40196"/>
                  </a:cubicBezTo>
                  <a:cubicBezTo>
                    <a:pt x="33147" y="39688"/>
                    <a:pt x="34544" y="39053"/>
                    <a:pt x="35624" y="38164"/>
                  </a:cubicBezTo>
                  <a:cubicBezTo>
                    <a:pt x="36767" y="37274"/>
                    <a:pt x="37592" y="36132"/>
                    <a:pt x="38227" y="34798"/>
                  </a:cubicBezTo>
                  <a:cubicBezTo>
                    <a:pt x="38799" y="33528"/>
                    <a:pt x="39116" y="32004"/>
                    <a:pt x="39116" y="30353"/>
                  </a:cubicBezTo>
                  <a:lnTo>
                    <a:pt x="39116" y="1588"/>
                  </a:lnTo>
                  <a:cubicBezTo>
                    <a:pt x="39116" y="1588"/>
                    <a:pt x="39243" y="1143"/>
                    <a:pt x="39434" y="952"/>
                  </a:cubicBezTo>
                  <a:cubicBezTo>
                    <a:pt x="39624" y="762"/>
                    <a:pt x="39942" y="635"/>
                    <a:pt x="40450" y="444"/>
                  </a:cubicBezTo>
                  <a:cubicBezTo>
                    <a:pt x="40958" y="317"/>
                    <a:pt x="41593" y="254"/>
                    <a:pt x="42418" y="127"/>
                  </a:cubicBezTo>
                  <a:cubicBezTo>
                    <a:pt x="43244" y="63"/>
                    <a:pt x="44323" y="0"/>
                    <a:pt x="45529" y="0"/>
                  </a:cubicBezTo>
                  <a:cubicBezTo>
                    <a:pt x="46736" y="0"/>
                    <a:pt x="47815" y="0"/>
                    <a:pt x="48578" y="127"/>
                  </a:cubicBezTo>
                  <a:cubicBezTo>
                    <a:pt x="49340" y="190"/>
                    <a:pt x="50038" y="317"/>
                    <a:pt x="50483" y="444"/>
                  </a:cubicBezTo>
                  <a:cubicBezTo>
                    <a:pt x="50990" y="572"/>
                    <a:pt x="51308" y="762"/>
                    <a:pt x="51499" y="952"/>
                  </a:cubicBezTo>
                  <a:cubicBezTo>
                    <a:pt x="51689" y="1143"/>
                    <a:pt x="51753" y="1397"/>
                    <a:pt x="51753" y="1588"/>
                  </a:cubicBezTo>
                  <a:lnTo>
                    <a:pt x="51753" y="3022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g3dc6beee290_0_1146"/>
            <p:cNvSpPr/>
            <p:nvPr/>
          </p:nvSpPr>
          <p:spPr>
            <a:xfrm>
              <a:off x="1055122" y="428138"/>
              <a:ext cx="47053" cy="49276"/>
            </a:xfrm>
            <a:custGeom>
              <a:avLst/>
              <a:gdLst/>
              <a:ahLst/>
              <a:cxnLst/>
              <a:rect l="l" t="t" r="r" b="b"/>
              <a:pathLst>
                <a:path w="47053" h="49276" extrusionOk="0">
                  <a:moveTo>
                    <a:pt x="46990" y="41275"/>
                  </a:moveTo>
                  <a:cubicBezTo>
                    <a:pt x="46990" y="41910"/>
                    <a:pt x="46990" y="42418"/>
                    <a:pt x="46990" y="42863"/>
                  </a:cubicBezTo>
                  <a:cubicBezTo>
                    <a:pt x="46926" y="43307"/>
                    <a:pt x="46863" y="43688"/>
                    <a:pt x="46736" y="43942"/>
                  </a:cubicBezTo>
                  <a:cubicBezTo>
                    <a:pt x="46609" y="44260"/>
                    <a:pt x="46482" y="44514"/>
                    <a:pt x="46355" y="44768"/>
                  </a:cubicBezTo>
                  <a:cubicBezTo>
                    <a:pt x="46228" y="44958"/>
                    <a:pt x="45974" y="45212"/>
                    <a:pt x="45593" y="45529"/>
                  </a:cubicBezTo>
                  <a:cubicBezTo>
                    <a:pt x="45212" y="45783"/>
                    <a:pt x="44514" y="46165"/>
                    <a:pt x="43498" y="46609"/>
                  </a:cubicBezTo>
                  <a:cubicBezTo>
                    <a:pt x="42482" y="47054"/>
                    <a:pt x="41212" y="47498"/>
                    <a:pt x="39751" y="47879"/>
                  </a:cubicBezTo>
                  <a:cubicBezTo>
                    <a:pt x="38290" y="48324"/>
                    <a:pt x="36576" y="48641"/>
                    <a:pt x="34607" y="48895"/>
                  </a:cubicBezTo>
                  <a:cubicBezTo>
                    <a:pt x="32703" y="49149"/>
                    <a:pt x="30607" y="49276"/>
                    <a:pt x="28385" y="49276"/>
                  </a:cubicBezTo>
                  <a:cubicBezTo>
                    <a:pt x="24003" y="49276"/>
                    <a:pt x="20066" y="48768"/>
                    <a:pt x="16574" y="47752"/>
                  </a:cubicBezTo>
                  <a:cubicBezTo>
                    <a:pt x="13081" y="46736"/>
                    <a:pt x="10097" y="45212"/>
                    <a:pt x="7620" y="43243"/>
                  </a:cubicBezTo>
                  <a:cubicBezTo>
                    <a:pt x="5143" y="41275"/>
                    <a:pt x="3302" y="38735"/>
                    <a:pt x="1968" y="35750"/>
                  </a:cubicBezTo>
                  <a:cubicBezTo>
                    <a:pt x="635" y="32766"/>
                    <a:pt x="0" y="29274"/>
                    <a:pt x="0" y="25273"/>
                  </a:cubicBezTo>
                  <a:cubicBezTo>
                    <a:pt x="0" y="21272"/>
                    <a:pt x="699" y="17653"/>
                    <a:pt x="2159" y="14478"/>
                  </a:cubicBezTo>
                  <a:cubicBezTo>
                    <a:pt x="3620" y="11303"/>
                    <a:pt x="5588" y="8700"/>
                    <a:pt x="8192" y="6540"/>
                  </a:cubicBezTo>
                  <a:cubicBezTo>
                    <a:pt x="10795" y="4382"/>
                    <a:pt x="13907" y="2731"/>
                    <a:pt x="17526" y="1651"/>
                  </a:cubicBezTo>
                  <a:cubicBezTo>
                    <a:pt x="21146" y="572"/>
                    <a:pt x="25146" y="0"/>
                    <a:pt x="29528" y="0"/>
                  </a:cubicBezTo>
                  <a:cubicBezTo>
                    <a:pt x="31306" y="0"/>
                    <a:pt x="32957" y="127"/>
                    <a:pt x="34607" y="381"/>
                  </a:cubicBezTo>
                  <a:cubicBezTo>
                    <a:pt x="36259" y="572"/>
                    <a:pt x="37782" y="889"/>
                    <a:pt x="39179" y="1207"/>
                  </a:cubicBezTo>
                  <a:cubicBezTo>
                    <a:pt x="40576" y="1588"/>
                    <a:pt x="41847" y="1969"/>
                    <a:pt x="42926" y="2413"/>
                  </a:cubicBezTo>
                  <a:cubicBezTo>
                    <a:pt x="44069" y="2921"/>
                    <a:pt x="44831" y="3302"/>
                    <a:pt x="45276" y="3619"/>
                  </a:cubicBezTo>
                  <a:cubicBezTo>
                    <a:pt x="45720" y="3937"/>
                    <a:pt x="45974" y="4255"/>
                    <a:pt x="46165" y="4445"/>
                  </a:cubicBezTo>
                  <a:cubicBezTo>
                    <a:pt x="46355" y="4635"/>
                    <a:pt x="46482" y="4953"/>
                    <a:pt x="46546" y="5271"/>
                  </a:cubicBezTo>
                  <a:cubicBezTo>
                    <a:pt x="46609" y="5588"/>
                    <a:pt x="46736" y="6033"/>
                    <a:pt x="46736" y="6477"/>
                  </a:cubicBezTo>
                  <a:cubicBezTo>
                    <a:pt x="46736" y="6922"/>
                    <a:pt x="46800" y="7557"/>
                    <a:pt x="46800" y="8192"/>
                  </a:cubicBezTo>
                  <a:cubicBezTo>
                    <a:pt x="46800" y="8890"/>
                    <a:pt x="46800" y="9589"/>
                    <a:pt x="46673" y="10097"/>
                  </a:cubicBezTo>
                  <a:cubicBezTo>
                    <a:pt x="46673" y="10604"/>
                    <a:pt x="46482" y="11049"/>
                    <a:pt x="46292" y="11367"/>
                  </a:cubicBezTo>
                  <a:cubicBezTo>
                    <a:pt x="46165" y="11684"/>
                    <a:pt x="45974" y="11938"/>
                    <a:pt x="45720" y="12065"/>
                  </a:cubicBezTo>
                  <a:cubicBezTo>
                    <a:pt x="45466" y="12256"/>
                    <a:pt x="45276" y="12319"/>
                    <a:pt x="44958" y="12319"/>
                  </a:cubicBezTo>
                  <a:cubicBezTo>
                    <a:pt x="44450" y="12319"/>
                    <a:pt x="43815" y="12129"/>
                    <a:pt x="43117" y="11684"/>
                  </a:cubicBezTo>
                  <a:cubicBezTo>
                    <a:pt x="42354" y="11240"/>
                    <a:pt x="41402" y="10732"/>
                    <a:pt x="40196" y="10224"/>
                  </a:cubicBezTo>
                  <a:cubicBezTo>
                    <a:pt x="38989" y="9779"/>
                    <a:pt x="37592" y="9207"/>
                    <a:pt x="35941" y="8826"/>
                  </a:cubicBezTo>
                  <a:cubicBezTo>
                    <a:pt x="34290" y="8382"/>
                    <a:pt x="32322" y="8192"/>
                    <a:pt x="30036" y="8192"/>
                  </a:cubicBezTo>
                  <a:cubicBezTo>
                    <a:pt x="27496" y="8192"/>
                    <a:pt x="25273" y="8573"/>
                    <a:pt x="23304" y="9335"/>
                  </a:cubicBezTo>
                  <a:cubicBezTo>
                    <a:pt x="21336" y="10097"/>
                    <a:pt x="19622" y="11240"/>
                    <a:pt x="18225" y="12700"/>
                  </a:cubicBezTo>
                  <a:cubicBezTo>
                    <a:pt x="16828" y="14161"/>
                    <a:pt x="15748" y="15875"/>
                    <a:pt x="15050" y="17907"/>
                  </a:cubicBezTo>
                  <a:cubicBezTo>
                    <a:pt x="14351" y="19939"/>
                    <a:pt x="13970" y="22289"/>
                    <a:pt x="13970" y="24829"/>
                  </a:cubicBezTo>
                  <a:cubicBezTo>
                    <a:pt x="13970" y="27622"/>
                    <a:pt x="14351" y="30099"/>
                    <a:pt x="15113" y="32068"/>
                  </a:cubicBezTo>
                  <a:cubicBezTo>
                    <a:pt x="15875" y="34163"/>
                    <a:pt x="16954" y="35814"/>
                    <a:pt x="18415" y="37147"/>
                  </a:cubicBezTo>
                  <a:cubicBezTo>
                    <a:pt x="19876" y="38481"/>
                    <a:pt x="21590" y="39497"/>
                    <a:pt x="23559" y="40068"/>
                  </a:cubicBezTo>
                  <a:cubicBezTo>
                    <a:pt x="25590" y="40767"/>
                    <a:pt x="27876" y="41085"/>
                    <a:pt x="30353" y="41085"/>
                  </a:cubicBezTo>
                  <a:cubicBezTo>
                    <a:pt x="32639" y="41085"/>
                    <a:pt x="34607" y="40894"/>
                    <a:pt x="36259" y="40450"/>
                  </a:cubicBezTo>
                  <a:cubicBezTo>
                    <a:pt x="37910" y="40068"/>
                    <a:pt x="39370" y="39624"/>
                    <a:pt x="40576" y="39116"/>
                  </a:cubicBezTo>
                  <a:cubicBezTo>
                    <a:pt x="41783" y="38672"/>
                    <a:pt x="42736" y="38164"/>
                    <a:pt x="43561" y="37782"/>
                  </a:cubicBezTo>
                  <a:cubicBezTo>
                    <a:pt x="44323" y="37401"/>
                    <a:pt x="44958" y="37211"/>
                    <a:pt x="45339" y="37211"/>
                  </a:cubicBezTo>
                  <a:cubicBezTo>
                    <a:pt x="45657" y="37211"/>
                    <a:pt x="45911" y="37275"/>
                    <a:pt x="46101" y="37401"/>
                  </a:cubicBezTo>
                  <a:cubicBezTo>
                    <a:pt x="46292" y="37529"/>
                    <a:pt x="46482" y="37656"/>
                    <a:pt x="46609" y="37973"/>
                  </a:cubicBezTo>
                  <a:cubicBezTo>
                    <a:pt x="46736" y="38290"/>
                    <a:pt x="46863" y="38672"/>
                    <a:pt x="46926" y="39179"/>
                  </a:cubicBezTo>
                  <a:cubicBezTo>
                    <a:pt x="46990" y="39751"/>
                    <a:pt x="47054" y="40386"/>
                    <a:pt x="47054" y="4133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g3dc6beee290_0_1146"/>
            <p:cNvSpPr/>
            <p:nvPr/>
          </p:nvSpPr>
          <p:spPr>
            <a:xfrm>
              <a:off x="1121416" y="428583"/>
              <a:ext cx="13017" cy="48196"/>
            </a:xfrm>
            <a:custGeom>
              <a:avLst/>
              <a:gdLst/>
              <a:ahLst/>
              <a:cxnLst/>
              <a:rect l="l" t="t" r="r" b="b"/>
              <a:pathLst>
                <a:path w="13017" h="48196" extrusionOk="0">
                  <a:moveTo>
                    <a:pt x="13018" y="46672"/>
                  </a:moveTo>
                  <a:cubicBezTo>
                    <a:pt x="13018" y="46672"/>
                    <a:pt x="12954" y="47117"/>
                    <a:pt x="12700" y="47308"/>
                  </a:cubicBezTo>
                  <a:cubicBezTo>
                    <a:pt x="12510" y="47498"/>
                    <a:pt x="12129" y="47689"/>
                    <a:pt x="11621" y="47752"/>
                  </a:cubicBezTo>
                  <a:cubicBezTo>
                    <a:pt x="11113" y="47879"/>
                    <a:pt x="10478" y="48006"/>
                    <a:pt x="9652" y="48070"/>
                  </a:cubicBezTo>
                  <a:cubicBezTo>
                    <a:pt x="8826" y="48133"/>
                    <a:pt x="7747" y="48197"/>
                    <a:pt x="6540" y="48197"/>
                  </a:cubicBezTo>
                  <a:cubicBezTo>
                    <a:pt x="5334" y="48197"/>
                    <a:pt x="4254" y="48197"/>
                    <a:pt x="3429" y="48070"/>
                  </a:cubicBezTo>
                  <a:cubicBezTo>
                    <a:pt x="2540" y="48006"/>
                    <a:pt x="1905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429" y="127"/>
                  </a:cubicBezTo>
                  <a:cubicBezTo>
                    <a:pt x="4254" y="64"/>
                    <a:pt x="5271" y="0"/>
                    <a:pt x="6540" y="0"/>
                  </a:cubicBezTo>
                  <a:cubicBezTo>
                    <a:pt x="7810" y="0"/>
                    <a:pt x="8890" y="0"/>
                    <a:pt x="9652" y="127"/>
                  </a:cubicBezTo>
                  <a:cubicBezTo>
                    <a:pt x="10478" y="191"/>
                    <a:pt x="11113" y="317"/>
                    <a:pt x="11621" y="444"/>
                  </a:cubicBezTo>
                  <a:cubicBezTo>
                    <a:pt x="12129" y="572"/>
                    <a:pt x="12510" y="699"/>
                    <a:pt x="12700" y="953"/>
                  </a:cubicBezTo>
                  <a:cubicBezTo>
                    <a:pt x="12954" y="1143"/>
                    <a:pt x="13018" y="1397"/>
                    <a:pt x="13018" y="1588"/>
                  </a:cubicBezTo>
                  <a:lnTo>
                    <a:pt x="13018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g3dc6beee290_0_1146"/>
            <p:cNvSpPr/>
            <p:nvPr/>
          </p:nvSpPr>
          <p:spPr>
            <a:xfrm>
              <a:off x="1155516" y="414295"/>
              <a:ext cx="60197" cy="63055"/>
            </a:xfrm>
            <a:custGeom>
              <a:avLst/>
              <a:gdLst/>
              <a:ahLst/>
              <a:cxnLst/>
              <a:rect l="l" t="t" r="r" b="b"/>
              <a:pathLst>
                <a:path w="60197" h="63055" extrusionOk="0">
                  <a:moveTo>
                    <a:pt x="33147" y="1651"/>
                  </a:moveTo>
                  <a:lnTo>
                    <a:pt x="33147" y="1651"/>
                  </a:lnTo>
                  <a:cubicBezTo>
                    <a:pt x="33591" y="1333"/>
                    <a:pt x="33973" y="1016"/>
                    <a:pt x="34417" y="762"/>
                  </a:cubicBezTo>
                  <a:cubicBezTo>
                    <a:pt x="34798" y="572"/>
                    <a:pt x="35306" y="381"/>
                    <a:pt x="35878" y="254"/>
                  </a:cubicBezTo>
                  <a:cubicBezTo>
                    <a:pt x="36449" y="127"/>
                    <a:pt x="37148" y="64"/>
                    <a:pt x="37973" y="0"/>
                  </a:cubicBezTo>
                  <a:cubicBezTo>
                    <a:pt x="38799" y="0"/>
                    <a:pt x="39815" y="0"/>
                    <a:pt x="41021" y="0"/>
                  </a:cubicBezTo>
                  <a:cubicBezTo>
                    <a:pt x="42545" y="0"/>
                    <a:pt x="43688" y="64"/>
                    <a:pt x="44513" y="254"/>
                  </a:cubicBezTo>
                  <a:cubicBezTo>
                    <a:pt x="45339" y="381"/>
                    <a:pt x="45910" y="572"/>
                    <a:pt x="46228" y="826"/>
                  </a:cubicBezTo>
                  <a:cubicBezTo>
                    <a:pt x="46546" y="1080"/>
                    <a:pt x="46609" y="1333"/>
                    <a:pt x="46419" y="1651"/>
                  </a:cubicBezTo>
                  <a:cubicBezTo>
                    <a:pt x="46228" y="1905"/>
                    <a:pt x="45910" y="2286"/>
                    <a:pt x="45466" y="2540"/>
                  </a:cubicBezTo>
                  <a:lnTo>
                    <a:pt x="34544" y="9969"/>
                  </a:lnTo>
                  <a:cubicBezTo>
                    <a:pt x="34226" y="10160"/>
                    <a:pt x="33909" y="10414"/>
                    <a:pt x="33528" y="10541"/>
                  </a:cubicBezTo>
                  <a:cubicBezTo>
                    <a:pt x="33210" y="10732"/>
                    <a:pt x="32766" y="10858"/>
                    <a:pt x="32258" y="10985"/>
                  </a:cubicBezTo>
                  <a:cubicBezTo>
                    <a:pt x="31750" y="11113"/>
                    <a:pt x="31179" y="11176"/>
                    <a:pt x="30480" y="11240"/>
                  </a:cubicBezTo>
                  <a:cubicBezTo>
                    <a:pt x="29782" y="11240"/>
                    <a:pt x="28956" y="11303"/>
                    <a:pt x="27940" y="11303"/>
                  </a:cubicBezTo>
                  <a:cubicBezTo>
                    <a:pt x="26797" y="11303"/>
                    <a:pt x="25908" y="11240"/>
                    <a:pt x="25273" y="11176"/>
                  </a:cubicBezTo>
                  <a:cubicBezTo>
                    <a:pt x="24575" y="11113"/>
                    <a:pt x="24130" y="10985"/>
                    <a:pt x="23876" y="10858"/>
                  </a:cubicBezTo>
                  <a:cubicBezTo>
                    <a:pt x="23559" y="10668"/>
                    <a:pt x="23495" y="10478"/>
                    <a:pt x="23559" y="10224"/>
                  </a:cubicBezTo>
                  <a:cubicBezTo>
                    <a:pt x="23559" y="9969"/>
                    <a:pt x="23813" y="9652"/>
                    <a:pt x="24257" y="9335"/>
                  </a:cubicBezTo>
                  <a:lnTo>
                    <a:pt x="33084" y="1778"/>
                  </a:lnTo>
                  <a:close/>
                  <a:moveTo>
                    <a:pt x="46482" y="38354"/>
                  </a:moveTo>
                  <a:lnTo>
                    <a:pt x="46482" y="38354"/>
                  </a:lnTo>
                  <a:cubicBezTo>
                    <a:pt x="46482" y="35814"/>
                    <a:pt x="46228" y="33592"/>
                    <a:pt x="45720" y="31496"/>
                  </a:cubicBezTo>
                  <a:cubicBezTo>
                    <a:pt x="45212" y="29464"/>
                    <a:pt x="44323" y="27686"/>
                    <a:pt x="43053" y="26225"/>
                  </a:cubicBezTo>
                  <a:cubicBezTo>
                    <a:pt x="41783" y="24765"/>
                    <a:pt x="40132" y="23622"/>
                    <a:pt x="38037" y="22860"/>
                  </a:cubicBezTo>
                  <a:cubicBezTo>
                    <a:pt x="35941" y="22098"/>
                    <a:pt x="33274" y="21654"/>
                    <a:pt x="30163" y="21654"/>
                  </a:cubicBezTo>
                  <a:cubicBezTo>
                    <a:pt x="27051" y="21654"/>
                    <a:pt x="24321" y="22098"/>
                    <a:pt x="22225" y="22987"/>
                  </a:cubicBezTo>
                  <a:cubicBezTo>
                    <a:pt x="20066" y="23876"/>
                    <a:pt x="18351" y="25083"/>
                    <a:pt x="17082" y="26607"/>
                  </a:cubicBezTo>
                  <a:cubicBezTo>
                    <a:pt x="15812" y="28067"/>
                    <a:pt x="14859" y="29845"/>
                    <a:pt x="14288" y="31877"/>
                  </a:cubicBezTo>
                  <a:cubicBezTo>
                    <a:pt x="13716" y="33846"/>
                    <a:pt x="13462" y="36004"/>
                    <a:pt x="13462" y="38227"/>
                  </a:cubicBezTo>
                  <a:cubicBezTo>
                    <a:pt x="13462" y="40831"/>
                    <a:pt x="13716" y="43180"/>
                    <a:pt x="14288" y="45275"/>
                  </a:cubicBezTo>
                  <a:cubicBezTo>
                    <a:pt x="14796" y="47308"/>
                    <a:pt x="15685" y="49149"/>
                    <a:pt x="16954" y="50610"/>
                  </a:cubicBezTo>
                  <a:cubicBezTo>
                    <a:pt x="18225" y="52070"/>
                    <a:pt x="19876" y="53213"/>
                    <a:pt x="21971" y="53975"/>
                  </a:cubicBezTo>
                  <a:cubicBezTo>
                    <a:pt x="24066" y="54737"/>
                    <a:pt x="26670" y="55118"/>
                    <a:pt x="29909" y="55118"/>
                  </a:cubicBezTo>
                  <a:cubicBezTo>
                    <a:pt x="33147" y="55118"/>
                    <a:pt x="35687" y="54674"/>
                    <a:pt x="37846" y="53785"/>
                  </a:cubicBezTo>
                  <a:cubicBezTo>
                    <a:pt x="40005" y="52896"/>
                    <a:pt x="41719" y="51689"/>
                    <a:pt x="42990" y="50165"/>
                  </a:cubicBezTo>
                  <a:cubicBezTo>
                    <a:pt x="44323" y="48641"/>
                    <a:pt x="45212" y="46863"/>
                    <a:pt x="45784" y="44831"/>
                  </a:cubicBezTo>
                  <a:cubicBezTo>
                    <a:pt x="46291" y="42799"/>
                    <a:pt x="46609" y="40640"/>
                    <a:pt x="46609" y="38354"/>
                  </a:cubicBezTo>
                  <a:moveTo>
                    <a:pt x="60198" y="37846"/>
                  </a:moveTo>
                  <a:cubicBezTo>
                    <a:pt x="60198" y="41783"/>
                    <a:pt x="59563" y="45339"/>
                    <a:pt x="58229" y="48450"/>
                  </a:cubicBezTo>
                  <a:cubicBezTo>
                    <a:pt x="56896" y="51562"/>
                    <a:pt x="54991" y="54229"/>
                    <a:pt x="52388" y="56388"/>
                  </a:cubicBezTo>
                  <a:cubicBezTo>
                    <a:pt x="49784" y="58547"/>
                    <a:pt x="46609" y="60198"/>
                    <a:pt x="42799" y="61341"/>
                  </a:cubicBezTo>
                  <a:cubicBezTo>
                    <a:pt x="38989" y="62484"/>
                    <a:pt x="34544" y="63056"/>
                    <a:pt x="29528" y="63056"/>
                  </a:cubicBezTo>
                  <a:cubicBezTo>
                    <a:pt x="24511" y="63056"/>
                    <a:pt x="20257" y="62611"/>
                    <a:pt x="16574" y="61595"/>
                  </a:cubicBezTo>
                  <a:cubicBezTo>
                    <a:pt x="12891" y="60643"/>
                    <a:pt x="9843" y="59118"/>
                    <a:pt x="7366" y="57150"/>
                  </a:cubicBezTo>
                  <a:cubicBezTo>
                    <a:pt x="4890" y="55182"/>
                    <a:pt x="3112" y="52642"/>
                    <a:pt x="1842" y="49530"/>
                  </a:cubicBezTo>
                  <a:cubicBezTo>
                    <a:pt x="572" y="46482"/>
                    <a:pt x="0" y="42799"/>
                    <a:pt x="0" y="38608"/>
                  </a:cubicBezTo>
                  <a:cubicBezTo>
                    <a:pt x="0" y="34735"/>
                    <a:pt x="635" y="31242"/>
                    <a:pt x="1969" y="28194"/>
                  </a:cubicBezTo>
                  <a:cubicBezTo>
                    <a:pt x="3302" y="25146"/>
                    <a:pt x="5207" y="22479"/>
                    <a:pt x="7810" y="20320"/>
                  </a:cubicBezTo>
                  <a:cubicBezTo>
                    <a:pt x="10414" y="18161"/>
                    <a:pt x="13589" y="16510"/>
                    <a:pt x="17399" y="15303"/>
                  </a:cubicBezTo>
                  <a:cubicBezTo>
                    <a:pt x="21209" y="14160"/>
                    <a:pt x="25654" y="13589"/>
                    <a:pt x="30671" y="13589"/>
                  </a:cubicBezTo>
                  <a:cubicBezTo>
                    <a:pt x="35687" y="13589"/>
                    <a:pt x="39751" y="14097"/>
                    <a:pt x="43434" y="15050"/>
                  </a:cubicBezTo>
                  <a:cubicBezTo>
                    <a:pt x="47117" y="16002"/>
                    <a:pt x="50229" y="17463"/>
                    <a:pt x="52705" y="19494"/>
                  </a:cubicBezTo>
                  <a:cubicBezTo>
                    <a:pt x="55182" y="21463"/>
                    <a:pt x="57023" y="24003"/>
                    <a:pt x="58293" y="27051"/>
                  </a:cubicBezTo>
                  <a:cubicBezTo>
                    <a:pt x="59563" y="30099"/>
                    <a:pt x="60198" y="33655"/>
                    <a:pt x="60198" y="37783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g3dc6beee290_0_1146"/>
            <p:cNvSpPr/>
            <p:nvPr/>
          </p:nvSpPr>
          <p:spPr>
            <a:xfrm>
              <a:off x="1236542" y="428647"/>
              <a:ext cx="52451" cy="48196"/>
            </a:xfrm>
            <a:custGeom>
              <a:avLst/>
              <a:gdLst/>
              <a:ahLst/>
              <a:cxnLst/>
              <a:rect l="l" t="t" r="r" b="b"/>
              <a:pathLst>
                <a:path w="52451" h="48196" extrusionOk="0">
                  <a:moveTo>
                    <a:pt x="52451" y="44577"/>
                  </a:moveTo>
                  <a:cubicBezTo>
                    <a:pt x="52451" y="45149"/>
                    <a:pt x="52324" y="45593"/>
                    <a:pt x="52070" y="46038"/>
                  </a:cubicBezTo>
                  <a:cubicBezTo>
                    <a:pt x="51816" y="46482"/>
                    <a:pt x="51435" y="46863"/>
                    <a:pt x="50990" y="47117"/>
                  </a:cubicBezTo>
                  <a:cubicBezTo>
                    <a:pt x="50546" y="47435"/>
                    <a:pt x="50038" y="47625"/>
                    <a:pt x="49403" y="47752"/>
                  </a:cubicBezTo>
                  <a:cubicBezTo>
                    <a:pt x="48768" y="47879"/>
                    <a:pt x="48197" y="47942"/>
                    <a:pt x="47562" y="47942"/>
                  </a:cubicBezTo>
                  <a:lnTo>
                    <a:pt x="42037" y="47942"/>
                  </a:lnTo>
                  <a:cubicBezTo>
                    <a:pt x="40894" y="47942"/>
                    <a:pt x="39878" y="47879"/>
                    <a:pt x="39053" y="47689"/>
                  </a:cubicBezTo>
                  <a:cubicBezTo>
                    <a:pt x="38227" y="47498"/>
                    <a:pt x="37465" y="47244"/>
                    <a:pt x="36767" y="46799"/>
                  </a:cubicBezTo>
                  <a:cubicBezTo>
                    <a:pt x="36068" y="46355"/>
                    <a:pt x="35370" y="45720"/>
                    <a:pt x="34735" y="44958"/>
                  </a:cubicBezTo>
                  <a:cubicBezTo>
                    <a:pt x="34100" y="44196"/>
                    <a:pt x="33338" y="43180"/>
                    <a:pt x="32512" y="41974"/>
                  </a:cubicBezTo>
                  <a:lnTo>
                    <a:pt x="16701" y="19621"/>
                  </a:lnTo>
                  <a:cubicBezTo>
                    <a:pt x="15812" y="18288"/>
                    <a:pt x="14859" y="16891"/>
                    <a:pt x="13907" y="15367"/>
                  </a:cubicBezTo>
                  <a:cubicBezTo>
                    <a:pt x="12954" y="13843"/>
                    <a:pt x="12129" y="12319"/>
                    <a:pt x="11367" y="10858"/>
                  </a:cubicBezTo>
                  <a:lnTo>
                    <a:pt x="11303" y="10858"/>
                  </a:lnTo>
                  <a:cubicBezTo>
                    <a:pt x="11430" y="12636"/>
                    <a:pt x="11493" y="14414"/>
                    <a:pt x="11557" y="16129"/>
                  </a:cubicBezTo>
                  <a:cubicBezTo>
                    <a:pt x="11621" y="17907"/>
                    <a:pt x="11684" y="19749"/>
                    <a:pt x="11684" y="21590"/>
                  </a:cubicBezTo>
                  <a:lnTo>
                    <a:pt x="11684" y="46546"/>
                  </a:lnTo>
                  <a:cubicBezTo>
                    <a:pt x="11684" y="46546"/>
                    <a:pt x="11557" y="46990"/>
                    <a:pt x="11430" y="47244"/>
                  </a:cubicBezTo>
                  <a:cubicBezTo>
                    <a:pt x="11240" y="47435"/>
                    <a:pt x="10922" y="47625"/>
                    <a:pt x="10478" y="47752"/>
                  </a:cubicBezTo>
                  <a:cubicBezTo>
                    <a:pt x="10033" y="47879"/>
                    <a:pt x="9462" y="48006"/>
                    <a:pt x="8700" y="48070"/>
                  </a:cubicBezTo>
                  <a:cubicBezTo>
                    <a:pt x="8001" y="48133"/>
                    <a:pt x="6985" y="48196"/>
                    <a:pt x="5779" y="48196"/>
                  </a:cubicBezTo>
                  <a:cubicBezTo>
                    <a:pt x="4572" y="48196"/>
                    <a:pt x="3683" y="48196"/>
                    <a:pt x="2921" y="48070"/>
                  </a:cubicBezTo>
                  <a:cubicBezTo>
                    <a:pt x="2159" y="48006"/>
                    <a:pt x="1588" y="47879"/>
                    <a:pt x="1143" y="47752"/>
                  </a:cubicBezTo>
                  <a:cubicBezTo>
                    <a:pt x="699" y="47625"/>
                    <a:pt x="445" y="47435"/>
                    <a:pt x="254" y="47244"/>
                  </a:cubicBezTo>
                  <a:cubicBezTo>
                    <a:pt x="64" y="47053"/>
                    <a:pt x="0" y="46799"/>
                    <a:pt x="0" y="46546"/>
                  </a:cubicBezTo>
                  <a:lnTo>
                    <a:pt x="0" y="3619"/>
                  </a:lnTo>
                  <a:cubicBezTo>
                    <a:pt x="0" y="2476"/>
                    <a:pt x="445" y="1588"/>
                    <a:pt x="1334" y="1016"/>
                  </a:cubicBezTo>
                  <a:cubicBezTo>
                    <a:pt x="2223" y="444"/>
                    <a:pt x="3302" y="127"/>
                    <a:pt x="4636" y="127"/>
                  </a:cubicBezTo>
                  <a:lnTo>
                    <a:pt x="11557" y="127"/>
                  </a:lnTo>
                  <a:cubicBezTo>
                    <a:pt x="12827" y="127"/>
                    <a:pt x="13843" y="190"/>
                    <a:pt x="14732" y="381"/>
                  </a:cubicBezTo>
                  <a:cubicBezTo>
                    <a:pt x="15558" y="508"/>
                    <a:pt x="16320" y="825"/>
                    <a:pt x="17018" y="1206"/>
                  </a:cubicBezTo>
                  <a:cubicBezTo>
                    <a:pt x="17717" y="1524"/>
                    <a:pt x="18288" y="2095"/>
                    <a:pt x="18923" y="2731"/>
                  </a:cubicBezTo>
                  <a:cubicBezTo>
                    <a:pt x="19495" y="3365"/>
                    <a:pt x="20130" y="4191"/>
                    <a:pt x="20765" y="5143"/>
                  </a:cubicBezTo>
                  <a:lnTo>
                    <a:pt x="33147" y="22606"/>
                  </a:lnTo>
                  <a:cubicBezTo>
                    <a:pt x="33846" y="23622"/>
                    <a:pt x="34544" y="24701"/>
                    <a:pt x="35243" y="25717"/>
                  </a:cubicBezTo>
                  <a:cubicBezTo>
                    <a:pt x="35941" y="26733"/>
                    <a:pt x="36640" y="27813"/>
                    <a:pt x="37275" y="28765"/>
                  </a:cubicBezTo>
                  <a:cubicBezTo>
                    <a:pt x="37910" y="29845"/>
                    <a:pt x="38545" y="30797"/>
                    <a:pt x="39180" y="31814"/>
                  </a:cubicBezTo>
                  <a:cubicBezTo>
                    <a:pt x="39815" y="32766"/>
                    <a:pt x="40386" y="33782"/>
                    <a:pt x="41021" y="34798"/>
                  </a:cubicBezTo>
                  <a:lnTo>
                    <a:pt x="41021" y="34798"/>
                  </a:lnTo>
                  <a:cubicBezTo>
                    <a:pt x="40894" y="33083"/>
                    <a:pt x="40831" y="31242"/>
                    <a:pt x="40767" y="29400"/>
                  </a:cubicBezTo>
                  <a:cubicBezTo>
                    <a:pt x="40767" y="27559"/>
                    <a:pt x="40704" y="25717"/>
                    <a:pt x="40704" y="24067"/>
                  </a:cubicBezTo>
                  <a:lnTo>
                    <a:pt x="40704" y="1651"/>
                  </a:lnTo>
                  <a:cubicBezTo>
                    <a:pt x="40704" y="1651"/>
                    <a:pt x="40767" y="1206"/>
                    <a:pt x="41021" y="1016"/>
                  </a:cubicBezTo>
                  <a:cubicBezTo>
                    <a:pt x="41212" y="825"/>
                    <a:pt x="41529" y="635"/>
                    <a:pt x="41974" y="444"/>
                  </a:cubicBezTo>
                  <a:cubicBezTo>
                    <a:pt x="42418" y="317"/>
                    <a:pt x="43053" y="190"/>
                    <a:pt x="43815" y="127"/>
                  </a:cubicBezTo>
                  <a:cubicBezTo>
                    <a:pt x="44577" y="63"/>
                    <a:pt x="45530" y="0"/>
                    <a:pt x="46736" y="0"/>
                  </a:cubicBezTo>
                  <a:cubicBezTo>
                    <a:pt x="47815" y="0"/>
                    <a:pt x="48768" y="0"/>
                    <a:pt x="49530" y="127"/>
                  </a:cubicBezTo>
                  <a:cubicBezTo>
                    <a:pt x="50292" y="127"/>
                    <a:pt x="50864" y="254"/>
                    <a:pt x="51245" y="444"/>
                  </a:cubicBezTo>
                  <a:cubicBezTo>
                    <a:pt x="51689" y="635"/>
                    <a:pt x="51943" y="825"/>
                    <a:pt x="52134" y="1016"/>
                  </a:cubicBezTo>
                  <a:cubicBezTo>
                    <a:pt x="52261" y="1206"/>
                    <a:pt x="52388" y="1460"/>
                    <a:pt x="52388" y="1651"/>
                  </a:cubicBezTo>
                  <a:lnTo>
                    <a:pt x="52388" y="4457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g3dc6beee290_0_1146"/>
            <p:cNvSpPr/>
            <p:nvPr/>
          </p:nvSpPr>
          <p:spPr>
            <a:xfrm>
              <a:off x="1345635" y="428647"/>
              <a:ext cx="52006" cy="48831"/>
            </a:xfrm>
            <a:custGeom>
              <a:avLst/>
              <a:gdLst/>
              <a:ahLst/>
              <a:cxnLst/>
              <a:rect l="l" t="t" r="r" b="b"/>
              <a:pathLst>
                <a:path w="52006" h="48831" extrusionOk="0">
                  <a:moveTo>
                    <a:pt x="52007" y="30163"/>
                  </a:moveTo>
                  <a:cubicBezTo>
                    <a:pt x="52007" y="33083"/>
                    <a:pt x="51435" y="35750"/>
                    <a:pt x="50292" y="38036"/>
                  </a:cubicBezTo>
                  <a:cubicBezTo>
                    <a:pt x="49149" y="40322"/>
                    <a:pt x="47435" y="42291"/>
                    <a:pt x="45212" y="43878"/>
                  </a:cubicBezTo>
                  <a:cubicBezTo>
                    <a:pt x="42989" y="45529"/>
                    <a:pt x="40195" y="46736"/>
                    <a:pt x="36957" y="47561"/>
                  </a:cubicBezTo>
                  <a:cubicBezTo>
                    <a:pt x="33718" y="48387"/>
                    <a:pt x="29908" y="48832"/>
                    <a:pt x="25654" y="48832"/>
                  </a:cubicBezTo>
                  <a:cubicBezTo>
                    <a:pt x="21654" y="48832"/>
                    <a:pt x="18097" y="48514"/>
                    <a:pt x="14859" y="47752"/>
                  </a:cubicBezTo>
                  <a:cubicBezTo>
                    <a:pt x="11684" y="46990"/>
                    <a:pt x="9017" y="45847"/>
                    <a:pt x="6794" y="44323"/>
                  </a:cubicBezTo>
                  <a:cubicBezTo>
                    <a:pt x="4635" y="42799"/>
                    <a:pt x="2921" y="40894"/>
                    <a:pt x="1778" y="38671"/>
                  </a:cubicBezTo>
                  <a:cubicBezTo>
                    <a:pt x="635" y="36385"/>
                    <a:pt x="0" y="33718"/>
                    <a:pt x="0" y="30671"/>
                  </a:cubicBezTo>
                  <a:lnTo>
                    <a:pt x="0" y="1651"/>
                  </a:lnTo>
                  <a:cubicBezTo>
                    <a:pt x="0" y="1651"/>
                    <a:pt x="127" y="1206"/>
                    <a:pt x="254" y="1016"/>
                  </a:cubicBezTo>
                  <a:cubicBezTo>
                    <a:pt x="444" y="825"/>
                    <a:pt x="825" y="699"/>
                    <a:pt x="1333" y="508"/>
                  </a:cubicBezTo>
                  <a:cubicBezTo>
                    <a:pt x="1841" y="381"/>
                    <a:pt x="2540" y="317"/>
                    <a:pt x="3302" y="190"/>
                  </a:cubicBezTo>
                  <a:cubicBezTo>
                    <a:pt x="4127" y="127"/>
                    <a:pt x="5143" y="63"/>
                    <a:pt x="6413" y="63"/>
                  </a:cubicBezTo>
                  <a:cubicBezTo>
                    <a:pt x="7683" y="63"/>
                    <a:pt x="8699" y="63"/>
                    <a:pt x="9525" y="190"/>
                  </a:cubicBezTo>
                  <a:cubicBezTo>
                    <a:pt x="10350" y="254"/>
                    <a:pt x="10985" y="381"/>
                    <a:pt x="11493" y="508"/>
                  </a:cubicBezTo>
                  <a:cubicBezTo>
                    <a:pt x="12001" y="635"/>
                    <a:pt x="12319" y="825"/>
                    <a:pt x="12573" y="1016"/>
                  </a:cubicBezTo>
                  <a:cubicBezTo>
                    <a:pt x="12763" y="1206"/>
                    <a:pt x="12890" y="1460"/>
                    <a:pt x="12890" y="1651"/>
                  </a:cubicBezTo>
                  <a:lnTo>
                    <a:pt x="12890" y="29845"/>
                  </a:lnTo>
                  <a:cubicBezTo>
                    <a:pt x="12890" y="31750"/>
                    <a:pt x="13208" y="33338"/>
                    <a:pt x="13843" y="34735"/>
                  </a:cubicBezTo>
                  <a:cubicBezTo>
                    <a:pt x="14478" y="36132"/>
                    <a:pt x="15367" y="37274"/>
                    <a:pt x="16510" y="38164"/>
                  </a:cubicBezTo>
                  <a:cubicBezTo>
                    <a:pt x="17716" y="39053"/>
                    <a:pt x="19050" y="39751"/>
                    <a:pt x="20701" y="40196"/>
                  </a:cubicBezTo>
                  <a:cubicBezTo>
                    <a:pt x="22352" y="40640"/>
                    <a:pt x="24130" y="40894"/>
                    <a:pt x="26162" y="40894"/>
                  </a:cubicBezTo>
                  <a:cubicBezTo>
                    <a:pt x="28194" y="40894"/>
                    <a:pt x="30035" y="40640"/>
                    <a:pt x="31623" y="40196"/>
                  </a:cubicBezTo>
                  <a:cubicBezTo>
                    <a:pt x="33210" y="39688"/>
                    <a:pt x="34607" y="39053"/>
                    <a:pt x="35687" y="38164"/>
                  </a:cubicBezTo>
                  <a:cubicBezTo>
                    <a:pt x="36830" y="37274"/>
                    <a:pt x="37655" y="36132"/>
                    <a:pt x="38290" y="34798"/>
                  </a:cubicBezTo>
                  <a:cubicBezTo>
                    <a:pt x="38925" y="33528"/>
                    <a:pt x="39179" y="32004"/>
                    <a:pt x="39179" y="30353"/>
                  </a:cubicBezTo>
                  <a:lnTo>
                    <a:pt x="39179" y="1588"/>
                  </a:lnTo>
                  <a:cubicBezTo>
                    <a:pt x="39179" y="1588"/>
                    <a:pt x="39307" y="1143"/>
                    <a:pt x="39497" y="952"/>
                  </a:cubicBezTo>
                  <a:cubicBezTo>
                    <a:pt x="39688" y="762"/>
                    <a:pt x="40005" y="635"/>
                    <a:pt x="40513" y="444"/>
                  </a:cubicBezTo>
                  <a:cubicBezTo>
                    <a:pt x="40957" y="317"/>
                    <a:pt x="41656" y="254"/>
                    <a:pt x="42482" y="127"/>
                  </a:cubicBezTo>
                  <a:cubicBezTo>
                    <a:pt x="43307" y="63"/>
                    <a:pt x="44323" y="0"/>
                    <a:pt x="45593" y="0"/>
                  </a:cubicBezTo>
                  <a:cubicBezTo>
                    <a:pt x="46863" y="0"/>
                    <a:pt x="47815" y="0"/>
                    <a:pt x="48641" y="127"/>
                  </a:cubicBezTo>
                  <a:cubicBezTo>
                    <a:pt x="49466" y="190"/>
                    <a:pt x="50101" y="317"/>
                    <a:pt x="50546" y="444"/>
                  </a:cubicBezTo>
                  <a:cubicBezTo>
                    <a:pt x="51054" y="572"/>
                    <a:pt x="51371" y="762"/>
                    <a:pt x="51562" y="952"/>
                  </a:cubicBezTo>
                  <a:cubicBezTo>
                    <a:pt x="51752" y="1143"/>
                    <a:pt x="51879" y="1397"/>
                    <a:pt x="51879" y="1588"/>
                  </a:cubicBezTo>
                  <a:lnTo>
                    <a:pt x="51879" y="3022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g3dc6beee290_0_1146"/>
            <p:cNvSpPr/>
            <p:nvPr/>
          </p:nvSpPr>
          <p:spPr>
            <a:xfrm>
              <a:off x="1421517" y="428647"/>
              <a:ext cx="52451" cy="48196"/>
            </a:xfrm>
            <a:custGeom>
              <a:avLst/>
              <a:gdLst/>
              <a:ahLst/>
              <a:cxnLst/>
              <a:rect l="l" t="t" r="r" b="b"/>
              <a:pathLst>
                <a:path w="52451" h="48196" extrusionOk="0">
                  <a:moveTo>
                    <a:pt x="52451" y="44577"/>
                  </a:moveTo>
                  <a:cubicBezTo>
                    <a:pt x="52451" y="45149"/>
                    <a:pt x="52324" y="45593"/>
                    <a:pt x="52070" y="46038"/>
                  </a:cubicBezTo>
                  <a:cubicBezTo>
                    <a:pt x="51816" y="46482"/>
                    <a:pt x="51435" y="46863"/>
                    <a:pt x="50990" y="47117"/>
                  </a:cubicBezTo>
                  <a:cubicBezTo>
                    <a:pt x="50546" y="47435"/>
                    <a:pt x="50038" y="47625"/>
                    <a:pt x="49403" y="47752"/>
                  </a:cubicBezTo>
                  <a:cubicBezTo>
                    <a:pt x="48768" y="47879"/>
                    <a:pt x="48133" y="47942"/>
                    <a:pt x="47562" y="47942"/>
                  </a:cubicBezTo>
                  <a:lnTo>
                    <a:pt x="42037" y="47942"/>
                  </a:lnTo>
                  <a:cubicBezTo>
                    <a:pt x="40894" y="47942"/>
                    <a:pt x="39878" y="47879"/>
                    <a:pt x="39052" y="47689"/>
                  </a:cubicBezTo>
                  <a:cubicBezTo>
                    <a:pt x="38227" y="47498"/>
                    <a:pt x="37465" y="47244"/>
                    <a:pt x="36767" y="46799"/>
                  </a:cubicBezTo>
                  <a:cubicBezTo>
                    <a:pt x="36068" y="46355"/>
                    <a:pt x="35370" y="45720"/>
                    <a:pt x="34735" y="44958"/>
                  </a:cubicBezTo>
                  <a:cubicBezTo>
                    <a:pt x="34099" y="44196"/>
                    <a:pt x="33338" y="43180"/>
                    <a:pt x="32512" y="41974"/>
                  </a:cubicBezTo>
                  <a:lnTo>
                    <a:pt x="16701" y="19621"/>
                  </a:lnTo>
                  <a:cubicBezTo>
                    <a:pt x="15812" y="18288"/>
                    <a:pt x="14859" y="16891"/>
                    <a:pt x="13907" y="15367"/>
                  </a:cubicBezTo>
                  <a:cubicBezTo>
                    <a:pt x="12954" y="13843"/>
                    <a:pt x="12129" y="12319"/>
                    <a:pt x="11367" y="10858"/>
                  </a:cubicBezTo>
                  <a:lnTo>
                    <a:pt x="11240" y="10858"/>
                  </a:lnTo>
                  <a:cubicBezTo>
                    <a:pt x="11367" y="12636"/>
                    <a:pt x="11493" y="14414"/>
                    <a:pt x="11557" y="16129"/>
                  </a:cubicBezTo>
                  <a:cubicBezTo>
                    <a:pt x="11621" y="17907"/>
                    <a:pt x="11684" y="19749"/>
                    <a:pt x="11684" y="21590"/>
                  </a:cubicBezTo>
                  <a:lnTo>
                    <a:pt x="11684" y="46546"/>
                  </a:lnTo>
                  <a:cubicBezTo>
                    <a:pt x="11684" y="46546"/>
                    <a:pt x="11557" y="46990"/>
                    <a:pt x="11430" y="47244"/>
                  </a:cubicBezTo>
                  <a:cubicBezTo>
                    <a:pt x="11240" y="47435"/>
                    <a:pt x="10922" y="47625"/>
                    <a:pt x="10477" y="47752"/>
                  </a:cubicBezTo>
                  <a:cubicBezTo>
                    <a:pt x="10033" y="47879"/>
                    <a:pt x="9462" y="48006"/>
                    <a:pt x="8699" y="48070"/>
                  </a:cubicBezTo>
                  <a:cubicBezTo>
                    <a:pt x="7938" y="48133"/>
                    <a:pt x="6985" y="48196"/>
                    <a:pt x="5779" y="48196"/>
                  </a:cubicBezTo>
                  <a:cubicBezTo>
                    <a:pt x="4572" y="48196"/>
                    <a:pt x="3683" y="48196"/>
                    <a:pt x="2921" y="48070"/>
                  </a:cubicBezTo>
                  <a:cubicBezTo>
                    <a:pt x="2159" y="48006"/>
                    <a:pt x="1588" y="47879"/>
                    <a:pt x="1143" y="47752"/>
                  </a:cubicBezTo>
                  <a:cubicBezTo>
                    <a:pt x="699" y="47625"/>
                    <a:pt x="445" y="47435"/>
                    <a:pt x="254" y="47244"/>
                  </a:cubicBezTo>
                  <a:cubicBezTo>
                    <a:pt x="64" y="47053"/>
                    <a:pt x="0" y="46799"/>
                    <a:pt x="0" y="46546"/>
                  </a:cubicBezTo>
                  <a:lnTo>
                    <a:pt x="0" y="3619"/>
                  </a:lnTo>
                  <a:cubicBezTo>
                    <a:pt x="0" y="2476"/>
                    <a:pt x="445" y="1588"/>
                    <a:pt x="1334" y="1016"/>
                  </a:cubicBezTo>
                  <a:cubicBezTo>
                    <a:pt x="2223" y="444"/>
                    <a:pt x="3365" y="127"/>
                    <a:pt x="4636" y="127"/>
                  </a:cubicBezTo>
                  <a:lnTo>
                    <a:pt x="11557" y="127"/>
                  </a:lnTo>
                  <a:cubicBezTo>
                    <a:pt x="12827" y="127"/>
                    <a:pt x="13843" y="190"/>
                    <a:pt x="14732" y="381"/>
                  </a:cubicBezTo>
                  <a:cubicBezTo>
                    <a:pt x="15558" y="508"/>
                    <a:pt x="16320" y="825"/>
                    <a:pt x="17018" y="1206"/>
                  </a:cubicBezTo>
                  <a:cubicBezTo>
                    <a:pt x="17717" y="1524"/>
                    <a:pt x="18288" y="2095"/>
                    <a:pt x="18923" y="2731"/>
                  </a:cubicBezTo>
                  <a:cubicBezTo>
                    <a:pt x="19495" y="3365"/>
                    <a:pt x="20130" y="4191"/>
                    <a:pt x="20765" y="5143"/>
                  </a:cubicBezTo>
                  <a:lnTo>
                    <a:pt x="33147" y="22606"/>
                  </a:lnTo>
                  <a:cubicBezTo>
                    <a:pt x="33846" y="23622"/>
                    <a:pt x="34608" y="24701"/>
                    <a:pt x="35243" y="25717"/>
                  </a:cubicBezTo>
                  <a:cubicBezTo>
                    <a:pt x="35941" y="26733"/>
                    <a:pt x="36640" y="27813"/>
                    <a:pt x="37274" y="28765"/>
                  </a:cubicBezTo>
                  <a:cubicBezTo>
                    <a:pt x="37910" y="29845"/>
                    <a:pt x="38545" y="30797"/>
                    <a:pt x="39180" y="31814"/>
                  </a:cubicBezTo>
                  <a:cubicBezTo>
                    <a:pt x="39815" y="32766"/>
                    <a:pt x="40449" y="33782"/>
                    <a:pt x="41021" y="34798"/>
                  </a:cubicBezTo>
                  <a:lnTo>
                    <a:pt x="41021" y="34798"/>
                  </a:lnTo>
                  <a:cubicBezTo>
                    <a:pt x="40958" y="33083"/>
                    <a:pt x="40830" y="31242"/>
                    <a:pt x="40767" y="29400"/>
                  </a:cubicBezTo>
                  <a:cubicBezTo>
                    <a:pt x="40767" y="27559"/>
                    <a:pt x="40767" y="25717"/>
                    <a:pt x="40767" y="24067"/>
                  </a:cubicBezTo>
                  <a:lnTo>
                    <a:pt x="40767" y="1651"/>
                  </a:lnTo>
                  <a:cubicBezTo>
                    <a:pt x="40767" y="1651"/>
                    <a:pt x="40830" y="1206"/>
                    <a:pt x="41021" y="1016"/>
                  </a:cubicBezTo>
                  <a:cubicBezTo>
                    <a:pt x="41212" y="825"/>
                    <a:pt x="41529" y="635"/>
                    <a:pt x="42037" y="444"/>
                  </a:cubicBezTo>
                  <a:cubicBezTo>
                    <a:pt x="42482" y="317"/>
                    <a:pt x="43117" y="190"/>
                    <a:pt x="43879" y="127"/>
                  </a:cubicBezTo>
                  <a:cubicBezTo>
                    <a:pt x="44640" y="63"/>
                    <a:pt x="45593" y="0"/>
                    <a:pt x="46736" y="0"/>
                  </a:cubicBezTo>
                  <a:cubicBezTo>
                    <a:pt x="47879" y="0"/>
                    <a:pt x="48768" y="0"/>
                    <a:pt x="49530" y="127"/>
                  </a:cubicBezTo>
                  <a:cubicBezTo>
                    <a:pt x="50292" y="127"/>
                    <a:pt x="50864" y="254"/>
                    <a:pt x="51245" y="444"/>
                  </a:cubicBezTo>
                  <a:cubicBezTo>
                    <a:pt x="51689" y="635"/>
                    <a:pt x="51943" y="825"/>
                    <a:pt x="52134" y="1016"/>
                  </a:cubicBezTo>
                  <a:cubicBezTo>
                    <a:pt x="52324" y="1206"/>
                    <a:pt x="52388" y="1460"/>
                    <a:pt x="52388" y="1651"/>
                  </a:cubicBezTo>
                  <a:lnTo>
                    <a:pt x="52388" y="4457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g3dc6beee290_0_1146"/>
            <p:cNvSpPr/>
            <p:nvPr/>
          </p:nvSpPr>
          <p:spPr>
            <a:xfrm>
              <a:off x="1497908" y="428583"/>
              <a:ext cx="12954" cy="48196"/>
            </a:xfrm>
            <a:custGeom>
              <a:avLst/>
              <a:gdLst/>
              <a:ahLst/>
              <a:cxnLst/>
              <a:rect l="l" t="t" r="r" b="b"/>
              <a:pathLst>
                <a:path w="12954" h="48196" extrusionOk="0">
                  <a:moveTo>
                    <a:pt x="12954" y="46672"/>
                  </a:moveTo>
                  <a:cubicBezTo>
                    <a:pt x="12954" y="46672"/>
                    <a:pt x="12890" y="47117"/>
                    <a:pt x="12637" y="47308"/>
                  </a:cubicBezTo>
                  <a:cubicBezTo>
                    <a:pt x="12446" y="47498"/>
                    <a:pt x="12065" y="47689"/>
                    <a:pt x="11621" y="47752"/>
                  </a:cubicBezTo>
                  <a:cubicBezTo>
                    <a:pt x="11113" y="47879"/>
                    <a:pt x="10477" y="48006"/>
                    <a:pt x="9652" y="48070"/>
                  </a:cubicBezTo>
                  <a:cubicBezTo>
                    <a:pt x="8827" y="48133"/>
                    <a:pt x="7811" y="48197"/>
                    <a:pt x="6540" y="48197"/>
                  </a:cubicBezTo>
                  <a:cubicBezTo>
                    <a:pt x="5271" y="48197"/>
                    <a:pt x="4255" y="48197"/>
                    <a:pt x="3429" y="48070"/>
                  </a:cubicBezTo>
                  <a:cubicBezTo>
                    <a:pt x="2604" y="48006"/>
                    <a:pt x="1905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429" y="127"/>
                  </a:cubicBezTo>
                  <a:cubicBezTo>
                    <a:pt x="4255" y="64"/>
                    <a:pt x="5271" y="0"/>
                    <a:pt x="6540" y="0"/>
                  </a:cubicBezTo>
                  <a:cubicBezTo>
                    <a:pt x="7811" y="0"/>
                    <a:pt x="8890" y="0"/>
                    <a:pt x="9652" y="127"/>
                  </a:cubicBezTo>
                  <a:cubicBezTo>
                    <a:pt x="10477" y="191"/>
                    <a:pt x="11113" y="317"/>
                    <a:pt x="11621" y="444"/>
                  </a:cubicBezTo>
                  <a:cubicBezTo>
                    <a:pt x="12129" y="572"/>
                    <a:pt x="12446" y="699"/>
                    <a:pt x="12637" y="953"/>
                  </a:cubicBezTo>
                  <a:cubicBezTo>
                    <a:pt x="12827" y="1143"/>
                    <a:pt x="12954" y="1397"/>
                    <a:pt x="12954" y="1588"/>
                  </a:cubicBezTo>
                  <a:lnTo>
                    <a:pt x="12954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g3dc6beee290_0_1146"/>
            <p:cNvSpPr/>
            <p:nvPr/>
          </p:nvSpPr>
          <p:spPr>
            <a:xfrm>
              <a:off x="1529135" y="428710"/>
              <a:ext cx="57150" cy="48132"/>
            </a:xfrm>
            <a:custGeom>
              <a:avLst/>
              <a:gdLst/>
              <a:ahLst/>
              <a:cxnLst/>
              <a:rect l="l" t="t" r="r" b="b"/>
              <a:pathLst>
                <a:path w="57150" h="48132" extrusionOk="0">
                  <a:moveTo>
                    <a:pt x="37290" y="46228"/>
                  </a:moveTo>
                  <a:cubicBezTo>
                    <a:pt x="37099" y="46673"/>
                    <a:pt x="36909" y="46990"/>
                    <a:pt x="36655" y="47244"/>
                  </a:cubicBezTo>
                  <a:cubicBezTo>
                    <a:pt x="36401" y="47498"/>
                    <a:pt x="35956" y="47688"/>
                    <a:pt x="35385" y="47816"/>
                  </a:cubicBezTo>
                  <a:cubicBezTo>
                    <a:pt x="34813" y="47942"/>
                    <a:pt x="33988" y="48006"/>
                    <a:pt x="32972" y="48070"/>
                  </a:cubicBezTo>
                  <a:cubicBezTo>
                    <a:pt x="31956" y="48070"/>
                    <a:pt x="30622" y="48133"/>
                    <a:pt x="28971" y="48133"/>
                  </a:cubicBezTo>
                  <a:cubicBezTo>
                    <a:pt x="27701" y="48133"/>
                    <a:pt x="26558" y="48133"/>
                    <a:pt x="25606" y="48133"/>
                  </a:cubicBezTo>
                  <a:cubicBezTo>
                    <a:pt x="24653" y="48133"/>
                    <a:pt x="23891" y="48133"/>
                    <a:pt x="23256" y="48006"/>
                  </a:cubicBezTo>
                  <a:cubicBezTo>
                    <a:pt x="22558" y="48006"/>
                    <a:pt x="22050" y="47879"/>
                    <a:pt x="21669" y="47816"/>
                  </a:cubicBezTo>
                  <a:cubicBezTo>
                    <a:pt x="21288" y="47752"/>
                    <a:pt x="20907" y="47562"/>
                    <a:pt x="20653" y="47434"/>
                  </a:cubicBezTo>
                  <a:cubicBezTo>
                    <a:pt x="20399" y="47308"/>
                    <a:pt x="20145" y="47117"/>
                    <a:pt x="20018" y="46927"/>
                  </a:cubicBezTo>
                  <a:cubicBezTo>
                    <a:pt x="19891" y="46673"/>
                    <a:pt x="19700" y="46419"/>
                    <a:pt x="19637" y="46101"/>
                  </a:cubicBezTo>
                  <a:lnTo>
                    <a:pt x="714" y="3810"/>
                  </a:lnTo>
                  <a:cubicBezTo>
                    <a:pt x="333" y="2921"/>
                    <a:pt x="79" y="2223"/>
                    <a:pt x="15" y="1715"/>
                  </a:cubicBezTo>
                  <a:cubicBezTo>
                    <a:pt x="-48" y="1206"/>
                    <a:pt x="79" y="826"/>
                    <a:pt x="523" y="572"/>
                  </a:cubicBezTo>
                  <a:cubicBezTo>
                    <a:pt x="968" y="317"/>
                    <a:pt x="1603" y="127"/>
                    <a:pt x="2619" y="64"/>
                  </a:cubicBezTo>
                  <a:cubicBezTo>
                    <a:pt x="3635" y="0"/>
                    <a:pt x="4968" y="0"/>
                    <a:pt x="6746" y="0"/>
                  </a:cubicBezTo>
                  <a:cubicBezTo>
                    <a:pt x="8270" y="0"/>
                    <a:pt x="9413" y="0"/>
                    <a:pt x="10302" y="64"/>
                  </a:cubicBezTo>
                  <a:cubicBezTo>
                    <a:pt x="11128" y="127"/>
                    <a:pt x="11763" y="190"/>
                    <a:pt x="12271" y="317"/>
                  </a:cubicBezTo>
                  <a:cubicBezTo>
                    <a:pt x="12715" y="444"/>
                    <a:pt x="13033" y="635"/>
                    <a:pt x="13223" y="889"/>
                  </a:cubicBezTo>
                  <a:cubicBezTo>
                    <a:pt x="13414" y="1143"/>
                    <a:pt x="13604" y="1460"/>
                    <a:pt x="13731" y="1842"/>
                  </a:cubicBezTo>
                  <a:lnTo>
                    <a:pt x="29162" y="38608"/>
                  </a:lnTo>
                  <a:lnTo>
                    <a:pt x="29225" y="38608"/>
                  </a:lnTo>
                  <a:lnTo>
                    <a:pt x="44402" y="1969"/>
                  </a:lnTo>
                  <a:cubicBezTo>
                    <a:pt x="44529" y="1588"/>
                    <a:pt x="44719" y="1206"/>
                    <a:pt x="44910" y="953"/>
                  </a:cubicBezTo>
                  <a:cubicBezTo>
                    <a:pt x="45100" y="699"/>
                    <a:pt x="45418" y="508"/>
                    <a:pt x="45926" y="381"/>
                  </a:cubicBezTo>
                  <a:cubicBezTo>
                    <a:pt x="46434" y="190"/>
                    <a:pt x="47069" y="127"/>
                    <a:pt x="47958" y="64"/>
                  </a:cubicBezTo>
                  <a:cubicBezTo>
                    <a:pt x="48847" y="64"/>
                    <a:pt x="50053" y="0"/>
                    <a:pt x="51577" y="0"/>
                  </a:cubicBezTo>
                  <a:cubicBezTo>
                    <a:pt x="53101" y="0"/>
                    <a:pt x="54244" y="0"/>
                    <a:pt x="55070" y="127"/>
                  </a:cubicBezTo>
                  <a:cubicBezTo>
                    <a:pt x="55895" y="190"/>
                    <a:pt x="56467" y="381"/>
                    <a:pt x="56784" y="699"/>
                  </a:cubicBezTo>
                  <a:cubicBezTo>
                    <a:pt x="57102" y="953"/>
                    <a:pt x="57229" y="1397"/>
                    <a:pt x="57102" y="1905"/>
                  </a:cubicBezTo>
                  <a:cubicBezTo>
                    <a:pt x="56975" y="2413"/>
                    <a:pt x="56721" y="3112"/>
                    <a:pt x="56340" y="4001"/>
                  </a:cubicBezTo>
                  <a:lnTo>
                    <a:pt x="37353" y="46355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g3dc6beee290_0_1146"/>
            <p:cNvSpPr/>
            <p:nvPr/>
          </p:nvSpPr>
          <p:spPr>
            <a:xfrm>
              <a:off x="1604398" y="428900"/>
              <a:ext cx="37719" cy="47752"/>
            </a:xfrm>
            <a:custGeom>
              <a:avLst/>
              <a:gdLst/>
              <a:ahLst/>
              <a:cxnLst/>
              <a:rect l="l" t="t" r="r" b="b"/>
              <a:pathLst>
                <a:path w="37719" h="47752" extrusionOk="0">
                  <a:moveTo>
                    <a:pt x="37719" y="43942"/>
                  </a:moveTo>
                  <a:cubicBezTo>
                    <a:pt x="37719" y="44641"/>
                    <a:pt x="37719" y="45276"/>
                    <a:pt x="37592" y="45720"/>
                  </a:cubicBezTo>
                  <a:cubicBezTo>
                    <a:pt x="37529" y="46165"/>
                    <a:pt x="37401" y="46609"/>
                    <a:pt x="37274" y="46927"/>
                  </a:cubicBezTo>
                  <a:cubicBezTo>
                    <a:pt x="37084" y="47181"/>
                    <a:pt x="36893" y="47435"/>
                    <a:pt x="36639" y="47562"/>
                  </a:cubicBezTo>
                  <a:cubicBezTo>
                    <a:pt x="36385" y="47688"/>
                    <a:pt x="36132" y="47752"/>
                    <a:pt x="35814" y="47752"/>
                  </a:cubicBezTo>
                  <a:lnTo>
                    <a:pt x="3873" y="47752"/>
                  </a:lnTo>
                  <a:cubicBezTo>
                    <a:pt x="2794" y="47752"/>
                    <a:pt x="1905" y="47498"/>
                    <a:pt x="1143" y="47054"/>
                  </a:cubicBezTo>
                  <a:cubicBezTo>
                    <a:pt x="381" y="46545"/>
                    <a:pt x="0" y="45784"/>
                    <a:pt x="0" y="44704"/>
                  </a:cubicBezTo>
                  <a:lnTo>
                    <a:pt x="0" y="3048"/>
                  </a:lnTo>
                  <a:cubicBezTo>
                    <a:pt x="0" y="1969"/>
                    <a:pt x="381" y="1207"/>
                    <a:pt x="1143" y="762"/>
                  </a:cubicBezTo>
                  <a:cubicBezTo>
                    <a:pt x="1905" y="254"/>
                    <a:pt x="2794" y="0"/>
                    <a:pt x="3873" y="0"/>
                  </a:cubicBezTo>
                  <a:lnTo>
                    <a:pt x="35623" y="0"/>
                  </a:lnTo>
                  <a:cubicBezTo>
                    <a:pt x="35623" y="0"/>
                    <a:pt x="36132" y="127"/>
                    <a:pt x="36385" y="191"/>
                  </a:cubicBezTo>
                  <a:cubicBezTo>
                    <a:pt x="36639" y="318"/>
                    <a:pt x="36830" y="508"/>
                    <a:pt x="36957" y="826"/>
                  </a:cubicBezTo>
                  <a:cubicBezTo>
                    <a:pt x="37147" y="1143"/>
                    <a:pt x="37274" y="1524"/>
                    <a:pt x="37338" y="2032"/>
                  </a:cubicBezTo>
                  <a:cubicBezTo>
                    <a:pt x="37401" y="2477"/>
                    <a:pt x="37465" y="3112"/>
                    <a:pt x="37465" y="3874"/>
                  </a:cubicBezTo>
                  <a:cubicBezTo>
                    <a:pt x="37465" y="4509"/>
                    <a:pt x="37465" y="5144"/>
                    <a:pt x="37338" y="5588"/>
                  </a:cubicBezTo>
                  <a:cubicBezTo>
                    <a:pt x="37274" y="6096"/>
                    <a:pt x="37147" y="6477"/>
                    <a:pt x="36957" y="6731"/>
                  </a:cubicBezTo>
                  <a:cubicBezTo>
                    <a:pt x="36830" y="7049"/>
                    <a:pt x="36576" y="7239"/>
                    <a:pt x="36385" y="7430"/>
                  </a:cubicBezTo>
                  <a:cubicBezTo>
                    <a:pt x="36132" y="7557"/>
                    <a:pt x="35877" y="7620"/>
                    <a:pt x="35623" y="7620"/>
                  </a:cubicBezTo>
                  <a:lnTo>
                    <a:pt x="12890" y="7620"/>
                  </a:lnTo>
                  <a:lnTo>
                    <a:pt x="12890" y="19241"/>
                  </a:lnTo>
                  <a:lnTo>
                    <a:pt x="32131" y="19241"/>
                  </a:lnTo>
                  <a:cubicBezTo>
                    <a:pt x="32131" y="19241"/>
                    <a:pt x="32702" y="19304"/>
                    <a:pt x="32957" y="19495"/>
                  </a:cubicBezTo>
                  <a:cubicBezTo>
                    <a:pt x="33210" y="19622"/>
                    <a:pt x="33401" y="19812"/>
                    <a:pt x="33591" y="20130"/>
                  </a:cubicBezTo>
                  <a:cubicBezTo>
                    <a:pt x="33782" y="20384"/>
                    <a:pt x="33909" y="20828"/>
                    <a:pt x="33972" y="21273"/>
                  </a:cubicBezTo>
                  <a:cubicBezTo>
                    <a:pt x="34036" y="21781"/>
                    <a:pt x="34099" y="22352"/>
                    <a:pt x="34099" y="23051"/>
                  </a:cubicBezTo>
                  <a:cubicBezTo>
                    <a:pt x="34099" y="23749"/>
                    <a:pt x="34099" y="24320"/>
                    <a:pt x="33972" y="24765"/>
                  </a:cubicBezTo>
                  <a:cubicBezTo>
                    <a:pt x="33909" y="25273"/>
                    <a:pt x="33782" y="25654"/>
                    <a:pt x="33591" y="25908"/>
                  </a:cubicBezTo>
                  <a:cubicBezTo>
                    <a:pt x="33401" y="26162"/>
                    <a:pt x="33210" y="26353"/>
                    <a:pt x="32957" y="26480"/>
                  </a:cubicBezTo>
                  <a:cubicBezTo>
                    <a:pt x="32702" y="26606"/>
                    <a:pt x="32448" y="26670"/>
                    <a:pt x="32131" y="26670"/>
                  </a:cubicBezTo>
                  <a:lnTo>
                    <a:pt x="12890" y="26670"/>
                  </a:lnTo>
                  <a:lnTo>
                    <a:pt x="12890" y="40132"/>
                  </a:lnTo>
                  <a:lnTo>
                    <a:pt x="35814" y="40132"/>
                  </a:lnTo>
                  <a:cubicBezTo>
                    <a:pt x="35814" y="40132"/>
                    <a:pt x="36385" y="40259"/>
                    <a:pt x="36639" y="40323"/>
                  </a:cubicBezTo>
                  <a:cubicBezTo>
                    <a:pt x="36893" y="40449"/>
                    <a:pt x="37084" y="40704"/>
                    <a:pt x="37274" y="40958"/>
                  </a:cubicBezTo>
                  <a:cubicBezTo>
                    <a:pt x="37465" y="41275"/>
                    <a:pt x="37529" y="41656"/>
                    <a:pt x="37592" y="42101"/>
                  </a:cubicBezTo>
                  <a:cubicBezTo>
                    <a:pt x="37719" y="42609"/>
                    <a:pt x="37719" y="43180"/>
                    <a:pt x="37719" y="4387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g3dc6beee290_0_1146"/>
            <p:cNvSpPr/>
            <p:nvPr/>
          </p:nvSpPr>
          <p:spPr>
            <a:xfrm>
              <a:off x="1663707" y="428774"/>
              <a:ext cx="47307" cy="48006"/>
            </a:xfrm>
            <a:custGeom>
              <a:avLst/>
              <a:gdLst/>
              <a:ahLst/>
              <a:cxnLst/>
              <a:rect l="l" t="t" r="r" b="b"/>
              <a:pathLst>
                <a:path w="47307" h="48006" extrusionOk="0">
                  <a:moveTo>
                    <a:pt x="30416" y="14160"/>
                  </a:moveTo>
                  <a:lnTo>
                    <a:pt x="30416" y="14160"/>
                  </a:lnTo>
                  <a:cubicBezTo>
                    <a:pt x="30416" y="12573"/>
                    <a:pt x="29908" y="11240"/>
                    <a:pt x="28956" y="10160"/>
                  </a:cubicBezTo>
                  <a:cubicBezTo>
                    <a:pt x="28004" y="9080"/>
                    <a:pt x="26479" y="8319"/>
                    <a:pt x="24257" y="7874"/>
                  </a:cubicBezTo>
                  <a:cubicBezTo>
                    <a:pt x="23622" y="7747"/>
                    <a:pt x="22860" y="7620"/>
                    <a:pt x="22035" y="7556"/>
                  </a:cubicBezTo>
                  <a:cubicBezTo>
                    <a:pt x="21209" y="7493"/>
                    <a:pt x="20066" y="7429"/>
                    <a:pt x="18605" y="7429"/>
                  </a:cubicBezTo>
                  <a:lnTo>
                    <a:pt x="12827" y="7429"/>
                  </a:lnTo>
                  <a:lnTo>
                    <a:pt x="12827" y="20955"/>
                  </a:lnTo>
                  <a:lnTo>
                    <a:pt x="19431" y="20955"/>
                  </a:lnTo>
                  <a:cubicBezTo>
                    <a:pt x="21273" y="20955"/>
                    <a:pt x="22860" y="20765"/>
                    <a:pt x="24257" y="20447"/>
                  </a:cubicBezTo>
                  <a:cubicBezTo>
                    <a:pt x="25654" y="20130"/>
                    <a:pt x="26797" y="19685"/>
                    <a:pt x="27686" y="19050"/>
                  </a:cubicBezTo>
                  <a:cubicBezTo>
                    <a:pt x="28638" y="18415"/>
                    <a:pt x="29273" y="17716"/>
                    <a:pt x="29718" y="16891"/>
                  </a:cubicBezTo>
                  <a:cubicBezTo>
                    <a:pt x="30226" y="16065"/>
                    <a:pt x="30416" y="15113"/>
                    <a:pt x="30416" y="14097"/>
                  </a:cubicBezTo>
                  <a:moveTo>
                    <a:pt x="47117" y="46545"/>
                  </a:moveTo>
                  <a:cubicBezTo>
                    <a:pt x="47117" y="46545"/>
                    <a:pt x="47054" y="47054"/>
                    <a:pt x="46926" y="47244"/>
                  </a:cubicBezTo>
                  <a:cubicBezTo>
                    <a:pt x="46799" y="47371"/>
                    <a:pt x="46482" y="47562"/>
                    <a:pt x="45974" y="47688"/>
                  </a:cubicBezTo>
                  <a:cubicBezTo>
                    <a:pt x="45466" y="47815"/>
                    <a:pt x="44767" y="47942"/>
                    <a:pt x="43815" y="47942"/>
                  </a:cubicBezTo>
                  <a:cubicBezTo>
                    <a:pt x="42863" y="47942"/>
                    <a:pt x="41529" y="48006"/>
                    <a:pt x="39878" y="48006"/>
                  </a:cubicBezTo>
                  <a:cubicBezTo>
                    <a:pt x="38481" y="48006"/>
                    <a:pt x="37401" y="48006"/>
                    <a:pt x="36576" y="47942"/>
                  </a:cubicBezTo>
                  <a:cubicBezTo>
                    <a:pt x="35751" y="47942"/>
                    <a:pt x="35115" y="47815"/>
                    <a:pt x="34671" y="47625"/>
                  </a:cubicBezTo>
                  <a:cubicBezTo>
                    <a:pt x="34163" y="47498"/>
                    <a:pt x="33845" y="47308"/>
                    <a:pt x="33655" y="47054"/>
                  </a:cubicBezTo>
                  <a:cubicBezTo>
                    <a:pt x="33464" y="46926"/>
                    <a:pt x="33274" y="46609"/>
                    <a:pt x="33147" y="46291"/>
                  </a:cubicBezTo>
                  <a:lnTo>
                    <a:pt x="27432" y="35623"/>
                  </a:lnTo>
                  <a:cubicBezTo>
                    <a:pt x="26733" y="34417"/>
                    <a:pt x="26035" y="33337"/>
                    <a:pt x="25400" y="32448"/>
                  </a:cubicBezTo>
                  <a:cubicBezTo>
                    <a:pt x="24765" y="31496"/>
                    <a:pt x="24003" y="30734"/>
                    <a:pt x="23241" y="30099"/>
                  </a:cubicBezTo>
                  <a:cubicBezTo>
                    <a:pt x="22415" y="29464"/>
                    <a:pt x="21526" y="29019"/>
                    <a:pt x="20447" y="28702"/>
                  </a:cubicBezTo>
                  <a:cubicBezTo>
                    <a:pt x="19431" y="28384"/>
                    <a:pt x="18161" y="28194"/>
                    <a:pt x="16827" y="28194"/>
                  </a:cubicBezTo>
                  <a:lnTo>
                    <a:pt x="12827" y="28194"/>
                  </a:lnTo>
                  <a:lnTo>
                    <a:pt x="12827" y="46419"/>
                  </a:lnTo>
                  <a:cubicBezTo>
                    <a:pt x="12827" y="46419"/>
                    <a:pt x="12700" y="46863"/>
                    <a:pt x="12510" y="47054"/>
                  </a:cubicBezTo>
                  <a:cubicBezTo>
                    <a:pt x="12255" y="47244"/>
                    <a:pt x="11938" y="47434"/>
                    <a:pt x="11430" y="47498"/>
                  </a:cubicBezTo>
                  <a:cubicBezTo>
                    <a:pt x="10922" y="47625"/>
                    <a:pt x="10287" y="47688"/>
                    <a:pt x="9461" y="47815"/>
                  </a:cubicBezTo>
                  <a:cubicBezTo>
                    <a:pt x="8636" y="47879"/>
                    <a:pt x="7620" y="47942"/>
                    <a:pt x="6350" y="47942"/>
                  </a:cubicBezTo>
                  <a:cubicBezTo>
                    <a:pt x="5080" y="47942"/>
                    <a:pt x="4064" y="47942"/>
                    <a:pt x="3238" y="47815"/>
                  </a:cubicBezTo>
                  <a:cubicBezTo>
                    <a:pt x="2413" y="47752"/>
                    <a:pt x="1714" y="47625"/>
                    <a:pt x="1270" y="47498"/>
                  </a:cubicBezTo>
                  <a:cubicBezTo>
                    <a:pt x="762" y="47371"/>
                    <a:pt x="445" y="47244"/>
                    <a:pt x="254" y="47054"/>
                  </a:cubicBezTo>
                  <a:cubicBezTo>
                    <a:pt x="63" y="46863"/>
                    <a:pt x="0" y="46672"/>
                    <a:pt x="0" y="46419"/>
                  </a:cubicBezTo>
                  <a:lnTo>
                    <a:pt x="0" y="3048"/>
                  </a:lnTo>
                  <a:cubicBezTo>
                    <a:pt x="0" y="1968"/>
                    <a:pt x="381" y="1206"/>
                    <a:pt x="1079" y="762"/>
                  </a:cubicBezTo>
                  <a:cubicBezTo>
                    <a:pt x="1841" y="254"/>
                    <a:pt x="2730" y="0"/>
                    <a:pt x="3810" y="0"/>
                  </a:cubicBezTo>
                  <a:lnTo>
                    <a:pt x="20320" y="0"/>
                  </a:lnTo>
                  <a:cubicBezTo>
                    <a:pt x="21971" y="0"/>
                    <a:pt x="23368" y="0"/>
                    <a:pt x="24448" y="63"/>
                  </a:cubicBezTo>
                  <a:cubicBezTo>
                    <a:pt x="25527" y="127"/>
                    <a:pt x="26543" y="190"/>
                    <a:pt x="27432" y="254"/>
                  </a:cubicBezTo>
                  <a:cubicBezTo>
                    <a:pt x="29972" y="508"/>
                    <a:pt x="32258" y="1016"/>
                    <a:pt x="34354" y="1651"/>
                  </a:cubicBezTo>
                  <a:cubicBezTo>
                    <a:pt x="36385" y="2349"/>
                    <a:pt x="38163" y="3175"/>
                    <a:pt x="39560" y="4254"/>
                  </a:cubicBezTo>
                  <a:cubicBezTo>
                    <a:pt x="40957" y="5334"/>
                    <a:pt x="42101" y="6604"/>
                    <a:pt x="42863" y="8065"/>
                  </a:cubicBezTo>
                  <a:cubicBezTo>
                    <a:pt x="43624" y="9525"/>
                    <a:pt x="44005" y="11176"/>
                    <a:pt x="44005" y="13144"/>
                  </a:cubicBezTo>
                  <a:cubicBezTo>
                    <a:pt x="44005" y="14732"/>
                    <a:pt x="43688" y="16192"/>
                    <a:pt x="43180" y="17526"/>
                  </a:cubicBezTo>
                  <a:cubicBezTo>
                    <a:pt x="42608" y="18859"/>
                    <a:pt x="41846" y="20002"/>
                    <a:pt x="40830" y="21019"/>
                  </a:cubicBezTo>
                  <a:cubicBezTo>
                    <a:pt x="39751" y="22034"/>
                    <a:pt x="38481" y="22923"/>
                    <a:pt x="36957" y="23685"/>
                  </a:cubicBezTo>
                  <a:cubicBezTo>
                    <a:pt x="35433" y="24447"/>
                    <a:pt x="33655" y="25083"/>
                    <a:pt x="31686" y="25527"/>
                  </a:cubicBezTo>
                  <a:cubicBezTo>
                    <a:pt x="32639" y="25844"/>
                    <a:pt x="33528" y="26289"/>
                    <a:pt x="34354" y="26797"/>
                  </a:cubicBezTo>
                  <a:cubicBezTo>
                    <a:pt x="35179" y="27305"/>
                    <a:pt x="36004" y="27876"/>
                    <a:pt x="36703" y="28575"/>
                  </a:cubicBezTo>
                  <a:cubicBezTo>
                    <a:pt x="37465" y="29273"/>
                    <a:pt x="38100" y="30099"/>
                    <a:pt x="38798" y="30988"/>
                  </a:cubicBezTo>
                  <a:cubicBezTo>
                    <a:pt x="39433" y="31877"/>
                    <a:pt x="40132" y="32893"/>
                    <a:pt x="40704" y="34036"/>
                  </a:cubicBezTo>
                  <a:lnTo>
                    <a:pt x="46101" y="43434"/>
                  </a:lnTo>
                  <a:cubicBezTo>
                    <a:pt x="46609" y="44387"/>
                    <a:pt x="46926" y="45085"/>
                    <a:pt x="47054" y="45466"/>
                  </a:cubicBezTo>
                  <a:cubicBezTo>
                    <a:pt x="47244" y="45910"/>
                    <a:pt x="47307" y="46228"/>
                    <a:pt x="47307" y="46482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g3dc6beee290_0_1146"/>
            <p:cNvSpPr/>
            <p:nvPr/>
          </p:nvSpPr>
          <p:spPr>
            <a:xfrm>
              <a:off x="1725492" y="428011"/>
              <a:ext cx="41592" cy="49403"/>
            </a:xfrm>
            <a:custGeom>
              <a:avLst/>
              <a:gdLst/>
              <a:ahLst/>
              <a:cxnLst/>
              <a:rect l="l" t="t" r="r" b="b"/>
              <a:pathLst>
                <a:path w="41592" h="49403" extrusionOk="0">
                  <a:moveTo>
                    <a:pt x="41529" y="34290"/>
                  </a:moveTo>
                  <a:cubicBezTo>
                    <a:pt x="41529" y="36767"/>
                    <a:pt x="40958" y="38989"/>
                    <a:pt x="39688" y="40894"/>
                  </a:cubicBezTo>
                  <a:cubicBezTo>
                    <a:pt x="38418" y="42799"/>
                    <a:pt x="36767" y="44387"/>
                    <a:pt x="34608" y="45593"/>
                  </a:cubicBezTo>
                  <a:cubicBezTo>
                    <a:pt x="32449" y="46863"/>
                    <a:pt x="29972" y="47816"/>
                    <a:pt x="27115" y="48451"/>
                  </a:cubicBezTo>
                  <a:cubicBezTo>
                    <a:pt x="24257" y="49085"/>
                    <a:pt x="21209" y="49403"/>
                    <a:pt x="17971" y="49403"/>
                  </a:cubicBezTo>
                  <a:cubicBezTo>
                    <a:pt x="15812" y="49403"/>
                    <a:pt x="13716" y="49276"/>
                    <a:pt x="11875" y="49022"/>
                  </a:cubicBezTo>
                  <a:cubicBezTo>
                    <a:pt x="9970" y="48768"/>
                    <a:pt x="8318" y="48451"/>
                    <a:pt x="6858" y="48070"/>
                  </a:cubicBezTo>
                  <a:cubicBezTo>
                    <a:pt x="5398" y="47688"/>
                    <a:pt x="4191" y="47244"/>
                    <a:pt x="3239" y="46863"/>
                  </a:cubicBezTo>
                  <a:cubicBezTo>
                    <a:pt x="2286" y="46482"/>
                    <a:pt x="1588" y="46038"/>
                    <a:pt x="1143" y="45720"/>
                  </a:cubicBezTo>
                  <a:cubicBezTo>
                    <a:pt x="699" y="45466"/>
                    <a:pt x="381" y="44958"/>
                    <a:pt x="254" y="44387"/>
                  </a:cubicBezTo>
                  <a:cubicBezTo>
                    <a:pt x="64" y="43752"/>
                    <a:pt x="0" y="42926"/>
                    <a:pt x="0" y="41783"/>
                  </a:cubicBezTo>
                  <a:cubicBezTo>
                    <a:pt x="0" y="41021"/>
                    <a:pt x="0" y="40386"/>
                    <a:pt x="127" y="39878"/>
                  </a:cubicBezTo>
                  <a:cubicBezTo>
                    <a:pt x="127" y="39370"/>
                    <a:pt x="318" y="38926"/>
                    <a:pt x="445" y="38608"/>
                  </a:cubicBezTo>
                  <a:cubicBezTo>
                    <a:pt x="572" y="38291"/>
                    <a:pt x="762" y="38037"/>
                    <a:pt x="1080" y="37909"/>
                  </a:cubicBezTo>
                  <a:cubicBezTo>
                    <a:pt x="1334" y="37783"/>
                    <a:pt x="1588" y="37719"/>
                    <a:pt x="1968" y="37719"/>
                  </a:cubicBezTo>
                  <a:cubicBezTo>
                    <a:pt x="2413" y="37719"/>
                    <a:pt x="3048" y="37909"/>
                    <a:pt x="3937" y="38354"/>
                  </a:cubicBezTo>
                  <a:cubicBezTo>
                    <a:pt x="4763" y="38735"/>
                    <a:pt x="5842" y="39180"/>
                    <a:pt x="7176" y="39688"/>
                  </a:cubicBezTo>
                  <a:cubicBezTo>
                    <a:pt x="8509" y="40195"/>
                    <a:pt x="10033" y="40640"/>
                    <a:pt x="11875" y="41021"/>
                  </a:cubicBezTo>
                  <a:cubicBezTo>
                    <a:pt x="13653" y="41466"/>
                    <a:pt x="15812" y="41592"/>
                    <a:pt x="18161" y="41592"/>
                  </a:cubicBezTo>
                  <a:cubicBezTo>
                    <a:pt x="19749" y="41592"/>
                    <a:pt x="21146" y="41466"/>
                    <a:pt x="22415" y="41212"/>
                  </a:cubicBezTo>
                  <a:cubicBezTo>
                    <a:pt x="23686" y="40958"/>
                    <a:pt x="24702" y="40513"/>
                    <a:pt x="25590" y="40005"/>
                  </a:cubicBezTo>
                  <a:cubicBezTo>
                    <a:pt x="26480" y="39497"/>
                    <a:pt x="27115" y="38799"/>
                    <a:pt x="27559" y="38100"/>
                  </a:cubicBezTo>
                  <a:cubicBezTo>
                    <a:pt x="28004" y="37338"/>
                    <a:pt x="28258" y="36513"/>
                    <a:pt x="28258" y="35560"/>
                  </a:cubicBezTo>
                  <a:cubicBezTo>
                    <a:pt x="28258" y="34481"/>
                    <a:pt x="27877" y="33592"/>
                    <a:pt x="27051" y="32830"/>
                  </a:cubicBezTo>
                  <a:cubicBezTo>
                    <a:pt x="26289" y="32067"/>
                    <a:pt x="25210" y="31369"/>
                    <a:pt x="24003" y="30734"/>
                  </a:cubicBezTo>
                  <a:cubicBezTo>
                    <a:pt x="22733" y="30163"/>
                    <a:pt x="21336" y="29591"/>
                    <a:pt x="19685" y="29020"/>
                  </a:cubicBezTo>
                  <a:cubicBezTo>
                    <a:pt x="18098" y="28512"/>
                    <a:pt x="16383" y="27940"/>
                    <a:pt x="14732" y="27305"/>
                  </a:cubicBezTo>
                  <a:cubicBezTo>
                    <a:pt x="13018" y="26734"/>
                    <a:pt x="11367" y="26099"/>
                    <a:pt x="9779" y="25273"/>
                  </a:cubicBezTo>
                  <a:cubicBezTo>
                    <a:pt x="8192" y="24574"/>
                    <a:pt x="6731" y="23622"/>
                    <a:pt x="5461" y="22606"/>
                  </a:cubicBezTo>
                  <a:cubicBezTo>
                    <a:pt x="4191" y="21527"/>
                    <a:pt x="3175" y="20320"/>
                    <a:pt x="2413" y="18923"/>
                  </a:cubicBezTo>
                  <a:cubicBezTo>
                    <a:pt x="1651" y="17463"/>
                    <a:pt x="1207" y="15812"/>
                    <a:pt x="1207" y="13780"/>
                  </a:cubicBezTo>
                  <a:cubicBezTo>
                    <a:pt x="1207" y="11494"/>
                    <a:pt x="1778" y="9462"/>
                    <a:pt x="2858" y="7747"/>
                  </a:cubicBezTo>
                  <a:cubicBezTo>
                    <a:pt x="4001" y="6033"/>
                    <a:pt x="5525" y="4572"/>
                    <a:pt x="7430" y="3429"/>
                  </a:cubicBezTo>
                  <a:cubicBezTo>
                    <a:pt x="9335" y="2286"/>
                    <a:pt x="11621" y="1460"/>
                    <a:pt x="14224" y="826"/>
                  </a:cubicBezTo>
                  <a:cubicBezTo>
                    <a:pt x="16828" y="254"/>
                    <a:pt x="19558" y="0"/>
                    <a:pt x="22479" y="0"/>
                  </a:cubicBezTo>
                  <a:cubicBezTo>
                    <a:pt x="24003" y="0"/>
                    <a:pt x="25464" y="127"/>
                    <a:pt x="26988" y="254"/>
                  </a:cubicBezTo>
                  <a:cubicBezTo>
                    <a:pt x="28512" y="444"/>
                    <a:pt x="29909" y="635"/>
                    <a:pt x="31242" y="953"/>
                  </a:cubicBezTo>
                  <a:cubicBezTo>
                    <a:pt x="32576" y="1270"/>
                    <a:pt x="33718" y="1588"/>
                    <a:pt x="34735" y="1969"/>
                  </a:cubicBezTo>
                  <a:cubicBezTo>
                    <a:pt x="35751" y="2350"/>
                    <a:pt x="36449" y="2667"/>
                    <a:pt x="36767" y="2921"/>
                  </a:cubicBezTo>
                  <a:cubicBezTo>
                    <a:pt x="37084" y="3175"/>
                    <a:pt x="37338" y="3366"/>
                    <a:pt x="37465" y="3492"/>
                  </a:cubicBezTo>
                  <a:cubicBezTo>
                    <a:pt x="37592" y="3683"/>
                    <a:pt x="37656" y="3874"/>
                    <a:pt x="37719" y="4191"/>
                  </a:cubicBezTo>
                  <a:cubicBezTo>
                    <a:pt x="37783" y="4445"/>
                    <a:pt x="37846" y="4826"/>
                    <a:pt x="37910" y="5207"/>
                  </a:cubicBezTo>
                  <a:cubicBezTo>
                    <a:pt x="37910" y="5651"/>
                    <a:pt x="37910" y="6223"/>
                    <a:pt x="37910" y="6794"/>
                  </a:cubicBezTo>
                  <a:cubicBezTo>
                    <a:pt x="37910" y="7557"/>
                    <a:pt x="37910" y="8128"/>
                    <a:pt x="37910" y="8636"/>
                  </a:cubicBezTo>
                  <a:cubicBezTo>
                    <a:pt x="37910" y="9081"/>
                    <a:pt x="37783" y="9525"/>
                    <a:pt x="37656" y="9842"/>
                  </a:cubicBezTo>
                  <a:cubicBezTo>
                    <a:pt x="37592" y="10160"/>
                    <a:pt x="37402" y="10414"/>
                    <a:pt x="37148" y="10541"/>
                  </a:cubicBezTo>
                  <a:cubicBezTo>
                    <a:pt x="36893" y="10668"/>
                    <a:pt x="36640" y="10795"/>
                    <a:pt x="36259" y="10795"/>
                  </a:cubicBezTo>
                  <a:cubicBezTo>
                    <a:pt x="35878" y="10795"/>
                    <a:pt x="35306" y="10605"/>
                    <a:pt x="34544" y="10224"/>
                  </a:cubicBezTo>
                  <a:cubicBezTo>
                    <a:pt x="33782" y="9906"/>
                    <a:pt x="32766" y="9525"/>
                    <a:pt x="31623" y="9081"/>
                  </a:cubicBezTo>
                  <a:cubicBezTo>
                    <a:pt x="30480" y="8700"/>
                    <a:pt x="29147" y="8319"/>
                    <a:pt x="27623" y="8001"/>
                  </a:cubicBezTo>
                  <a:cubicBezTo>
                    <a:pt x="26099" y="7684"/>
                    <a:pt x="24448" y="7493"/>
                    <a:pt x="22670" y="7493"/>
                  </a:cubicBezTo>
                  <a:cubicBezTo>
                    <a:pt x="21273" y="7493"/>
                    <a:pt x="20066" y="7620"/>
                    <a:pt x="18987" y="7874"/>
                  </a:cubicBezTo>
                  <a:cubicBezTo>
                    <a:pt x="17971" y="8128"/>
                    <a:pt x="17018" y="8446"/>
                    <a:pt x="16320" y="8890"/>
                  </a:cubicBezTo>
                  <a:cubicBezTo>
                    <a:pt x="15621" y="9334"/>
                    <a:pt x="15113" y="9906"/>
                    <a:pt x="14732" y="10541"/>
                  </a:cubicBezTo>
                  <a:cubicBezTo>
                    <a:pt x="14415" y="11176"/>
                    <a:pt x="14224" y="11874"/>
                    <a:pt x="14224" y="12573"/>
                  </a:cubicBezTo>
                  <a:cubicBezTo>
                    <a:pt x="14224" y="13589"/>
                    <a:pt x="14605" y="14542"/>
                    <a:pt x="15367" y="15303"/>
                  </a:cubicBezTo>
                  <a:cubicBezTo>
                    <a:pt x="16129" y="16066"/>
                    <a:pt x="17145" y="16764"/>
                    <a:pt x="18479" y="17399"/>
                  </a:cubicBezTo>
                  <a:cubicBezTo>
                    <a:pt x="19749" y="17970"/>
                    <a:pt x="21273" y="18542"/>
                    <a:pt x="22924" y="19113"/>
                  </a:cubicBezTo>
                  <a:cubicBezTo>
                    <a:pt x="24575" y="19622"/>
                    <a:pt x="26226" y="20193"/>
                    <a:pt x="27940" y="20765"/>
                  </a:cubicBezTo>
                  <a:cubicBezTo>
                    <a:pt x="29655" y="21336"/>
                    <a:pt x="31306" y="22034"/>
                    <a:pt x="32957" y="22733"/>
                  </a:cubicBezTo>
                  <a:cubicBezTo>
                    <a:pt x="34608" y="23495"/>
                    <a:pt x="36068" y="24384"/>
                    <a:pt x="37338" y="25463"/>
                  </a:cubicBezTo>
                  <a:cubicBezTo>
                    <a:pt x="38608" y="26543"/>
                    <a:pt x="39624" y="27749"/>
                    <a:pt x="40450" y="29147"/>
                  </a:cubicBezTo>
                  <a:cubicBezTo>
                    <a:pt x="41275" y="30544"/>
                    <a:pt x="41593" y="32195"/>
                    <a:pt x="41593" y="34163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g3dc6beee290_0_1146"/>
            <p:cNvSpPr/>
            <p:nvPr/>
          </p:nvSpPr>
          <p:spPr>
            <a:xfrm>
              <a:off x="1787023" y="428583"/>
              <a:ext cx="13017" cy="48196"/>
            </a:xfrm>
            <a:custGeom>
              <a:avLst/>
              <a:gdLst/>
              <a:ahLst/>
              <a:cxnLst/>
              <a:rect l="l" t="t" r="r" b="b"/>
              <a:pathLst>
                <a:path w="13017" h="48196" extrusionOk="0">
                  <a:moveTo>
                    <a:pt x="12954" y="46672"/>
                  </a:moveTo>
                  <a:cubicBezTo>
                    <a:pt x="12954" y="46672"/>
                    <a:pt x="12827" y="47117"/>
                    <a:pt x="12637" y="47308"/>
                  </a:cubicBezTo>
                  <a:cubicBezTo>
                    <a:pt x="12446" y="47498"/>
                    <a:pt x="12065" y="47689"/>
                    <a:pt x="11557" y="47752"/>
                  </a:cubicBezTo>
                  <a:cubicBezTo>
                    <a:pt x="11049" y="47879"/>
                    <a:pt x="10414" y="48006"/>
                    <a:pt x="9589" y="48070"/>
                  </a:cubicBezTo>
                  <a:cubicBezTo>
                    <a:pt x="8763" y="48133"/>
                    <a:pt x="7747" y="48197"/>
                    <a:pt x="6477" y="48197"/>
                  </a:cubicBezTo>
                  <a:cubicBezTo>
                    <a:pt x="5207" y="48197"/>
                    <a:pt x="4191" y="48197"/>
                    <a:pt x="3365" y="48070"/>
                  </a:cubicBezTo>
                  <a:cubicBezTo>
                    <a:pt x="2540" y="48006"/>
                    <a:pt x="1842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429" y="127"/>
                  </a:cubicBezTo>
                  <a:cubicBezTo>
                    <a:pt x="4255" y="64"/>
                    <a:pt x="5271" y="0"/>
                    <a:pt x="6540" y="0"/>
                  </a:cubicBezTo>
                  <a:cubicBezTo>
                    <a:pt x="7811" y="0"/>
                    <a:pt x="8890" y="0"/>
                    <a:pt x="9652" y="127"/>
                  </a:cubicBezTo>
                  <a:cubicBezTo>
                    <a:pt x="10478" y="191"/>
                    <a:pt x="11113" y="317"/>
                    <a:pt x="11621" y="444"/>
                  </a:cubicBezTo>
                  <a:cubicBezTo>
                    <a:pt x="12129" y="572"/>
                    <a:pt x="12446" y="699"/>
                    <a:pt x="12700" y="953"/>
                  </a:cubicBezTo>
                  <a:cubicBezTo>
                    <a:pt x="12890" y="1143"/>
                    <a:pt x="13018" y="1397"/>
                    <a:pt x="13018" y="1588"/>
                  </a:cubicBezTo>
                  <a:lnTo>
                    <a:pt x="13018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g3dc6beee290_0_1146"/>
            <p:cNvSpPr/>
            <p:nvPr/>
          </p:nvSpPr>
          <p:spPr>
            <a:xfrm>
              <a:off x="1817504" y="428837"/>
              <a:ext cx="48704" cy="47942"/>
            </a:xfrm>
            <a:custGeom>
              <a:avLst/>
              <a:gdLst/>
              <a:ahLst/>
              <a:cxnLst/>
              <a:rect l="l" t="t" r="r" b="b"/>
              <a:pathLst>
                <a:path w="48704" h="47942" extrusionOk="0">
                  <a:moveTo>
                    <a:pt x="48704" y="4001"/>
                  </a:moveTo>
                  <a:cubicBezTo>
                    <a:pt x="48704" y="4763"/>
                    <a:pt x="48704" y="5334"/>
                    <a:pt x="48577" y="5842"/>
                  </a:cubicBezTo>
                  <a:cubicBezTo>
                    <a:pt x="48451" y="6350"/>
                    <a:pt x="48387" y="6731"/>
                    <a:pt x="48196" y="7049"/>
                  </a:cubicBezTo>
                  <a:cubicBezTo>
                    <a:pt x="48006" y="7303"/>
                    <a:pt x="47815" y="7556"/>
                    <a:pt x="47561" y="7747"/>
                  </a:cubicBezTo>
                  <a:cubicBezTo>
                    <a:pt x="47307" y="7874"/>
                    <a:pt x="47054" y="7938"/>
                    <a:pt x="46736" y="7938"/>
                  </a:cubicBezTo>
                  <a:lnTo>
                    <a:pt x="30798" y="7938"/>
                  </a:lnTo>
                  <a:lnTo>
                    <a:pt x="30798" y="46418"/>
                  </a:lnTo>
                  <a:cubicBezTo>
                    <a:pt x="30798" y="46418"/>
                    <a:pt x="30670" y="46863"/>
                    <a:pt x="30480" y="47054"/>
                  </a:cubicBezTo>
                  <a:cubicBezTo>
                    <a:pt x="30226" y="47244"/>
                    <a:pt x="29908" y="47435"/>
                    <a:pt x="29401" y="47498"/>
                  </a:cubicBezTo>
                  <a:cubicBezTo>
                    <a:pt x="28892" y="47625"/>
                    <a:pt x="28257" y="47752"/>
                    <a:pt x="27368" y="47815"/>
                  </a:cubicBezTo>
                  <a:cubicBezTo>
                    <a:pt x="26543" y="47879"/>
                    <a:pt x="25527" y="47943"/>
                    <a:pt x="24257" y="47943"/>
                  </a:cubicBezTo>
                  <a:cubicBezTo>
                    <a:pt x="22987" y="47943"/>
                    <a:pt x="21971" y="47943"/>
                    <a:pt x="21145" y="47815"/>
                  </a:cubicBezTo>
                  <a:cubicBezTo>
                    <a:pt x="20320" y="47752"/>
                    <a:pt x="19685" y="47625"/>
                    <a:pt x="19177" y="47498"/>
                  </a:cubicBezTo>
                  <a:cubicBezTo>
                    <a:pt x="18669" y="47371"/>
                    <a:pt x="18351" y="47244"/>
                    <a:pt x="18161" y="47054"/>
                  </a:cubicBezTo>
                  <a:cubicBezTo>
                    <a:pt x="17907" y="46863"/>
                    <a:pt x="17843" y="46672"/>
                    <a:pt x="17843" y="46418"/>
                  </a:cubicBezTo>
                  <a:lnTo>
                    <a:pt x="17843" y="7938"/>
                  </a:lnTo>
                  <a:lnTo>
                    <a:pt x="1905" y="7938"/>
                  </a:lnTo>
                  <a:cubicBezTo>
                    <a:pt x="1905" y="7938"/>
                    <a:pt x="1333" y="7938"/>
                    <a:pt x="1079" y="7747"/>
                  </a:cubicBezTo>
                  <a:cubicBezTo>
                    <a:pt x="826" y="7620"/>
                    <a:pt x="635" y="7366"/>
                    <a:pt x="508" y="7049"/>
                  </a:cubicBezTo>
                  <a:cubicBezTo>
                    <a:pt x="317" y="6731"/>
                    <a:pt x="190" y="6350"/>
                    <a:pt x="127" y="5842"/>
                  </a:cubicBezTo>
                  <a:cubicBezTo>
                    <a:pt x="63" y="5334"/>
                    <a:pt x="0" y="4699"/>
                    <a:pt x="0" y="4001"/>
                  </a:cubicBezTo>
                  <a:cubicBezTo>
                    <a:pt x="0" y="3302"/>
                    <a:pt x="0" y="2667"/>
                    <a:pt x="127" y="2159"/>
                  </a:cubicBezTo>
                  <a:cubicBezTo>
                    <a:pt x="190" y="1651"/>
                    <a:pt x="317" y="1206"/>
                    <a:pt x="508" y="889"/>
                  </a:cubicBezTo>
                  <a:cubicBezTo>
                    <a:pt x="698" y="635"/>
                    <a:pt x="889" y="317"/>
                    <a:pt x="1079" y="190"/>
                  </a:cubicBezTo>
                  <a:cubicBezTo>
                    <a:pt x="1333" y="63"/>
                    <a:pt x="1588" y="0"/>
                    <a:pt x="1905" y="0"/>
                  </a:cubicBezTo>
                  <a:lnTo>
                    <a:pt x="46736" y="0"/>
                  </a:lnTo>
                  <a:cubicBezTo>
                    <a:pt x="46736" y="0"/>
                    <a:pt x="47307" y="63"/>
                    <a:pt x="47561" y="190"/>
                  </a:cubicBezTo>
                  <a:cubicBezTo>
                    <a:pt x="47815" y="317"/>
                    <a:pt x="48006" y="572"/>
                    <a:pt x="48196" y="889"/>
                  </a:cubicBezTo>
                  <a:cubicBezTo>
                    <a:pt x="48323" y="1206"/>
                    <a:pt x="48451" y="1588"/>
                    <a:pt x="48577" y="2159"/>
                  </a:cubicBezTo>
                  <a:cubicBezTo>
                    <a:pt x="48641" y="2667"/>
                    <a:pt x="48704" y="3302"/>
                    <a:pt x="48704" y="40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g3dc6beee290_0_1146"/>
            <p:cNvSpPr/>
            <p:nvPr/>
          </p:nvSpPr>
          <p:spPr>
            <a:xfrm>
              <a:off x="1870066" y="428710"/>
              <a:ext cx="58711" cy="48196"/>
            </a:xfrm>
            <a:custGeom>
              <a:avLst/>
              <a:gdLst/>
              <a:ahLst/>
              <a:cxnLst/>
              <a:rect l="l" t="t" r="r" b="b"/>
              <a:pathLst>
                <a:path w="58711" h="48196" extrusionOk="0">
                  <a:moveTo>
                    <a:pt x="28718" y="9271"/>
                  </a:moveTo>
                  <a:lnTo>
                    <a:pt x="28718" y="9271"/>
                  </a:lnTo>
                  <a:lnTo>
                    <a:pt x="19764" y="29591"/>
                  </a:lnTo>
                  <a:lnTo>
                    <a:pt x="37798" y="29591"/>
                  </a:lnTo>
                  <a:lnTo>
                    <a:pt x="28781" y="9271"/>
                  </a:lnTo>
                  <a:close/>
                  <a:moveTo>
                    <a:pt x="57928" y="44259"/>
                  </a:moveTo>
                  <a:cubicBezTo>
                    <a:pt x="58309" y="45148"/>
                    <a:pt x="58563" y="45847"/>
                    <a:pt x="58690" y="46355"/>
                  </a:cubicBezTo>
                  <a:cubicBezTo>
                    <a:pt x="58753" y="46863"/>
                    <a:pt x="58690" y="47244"/>
                    <a:pt x="58309" y="47562"/>
                  </a:cubicBezTo>
                  <a:cubicBezTo>
                    <a:pt x="57928" y="47816"/>
                    <a:pt x="57293" y="48006"/>
                    <a:pt x="56404" y="48006"/>
                  </a:cubicBezTo>
                  <a:cubicBezTo>
                    <a:pt x="55451" y="48070"/>
                    <a:pt x="54245" y="48133"/>
                    <a:pt x="52594" y="48133"/>
                  </a:cubicBezTo>
                  <a:cubicBezTo>
                    <a:pt x="50943" y="48133"/>
                    <a:pt x="49609" y="48133"/>
                    <a:pt x="48657" y="48070"/>
                  </a:cubicBezTo>
                  <a:cubicBezTo>
                    <a:pt x="47704" y="48070"/>
                    <a:pt x="47006" y="47942"/>
                    <a:pt x="46498" y="47879"/>
                  </a:cubicBezTo>
                  <a:cubicBezTo>
                    <a:pt x="45990" y="47752"/>
                    <a:pt x="45672" y="47625"/>
                    <a:pt x="45482" y="47434"/>
                  </a:cubicBezTo>
                  <a:cubicBezTo>
                    <a:pt x="45291" y="47244"/>
                    <a:pt x="45164" y="46990"/>
                    <a:pt x="44974" y="46673"/>
                  </a:cubicBezTo>
                  <a:lnTo>
                    <a:pt x="40656" y="37084"/>
                  </a:lnTo>
                  <a:lnTo>
                    <a:pt x="16780" y="37084"/>
                  </a:lnTo>
                  <a:lnTo>
                    <a:pt x="12716" y="46419"/>
                  </a:lnTo>
                  <a:cubicBezTo>
                    <a:pt x="12589" y="46736"/>
                    <a:pt x="12398" y="47054"/>
                    <a:pt x="12208" y="47308"/>
                  </a:cubicBezTo>
                  <a:cubicBezTo>
                    <a:pt x="12017" y="47562"/>
                    <a:pt x="11636" y="47752"/>
                    <a:pt x="11192" y="47879"/>
                  </a:cubicBezTo>
                  <a:cubicBezTo>
                    <a:pt x="10684" y="48006"/>
                    <a:pt x="10049" y="48133"/>
                    <a:pt x="9160" y="48133"/>
                  </a:cubicBezTo>
                  <a:cubicBezTo>
                    <a:pt x="8271" y="48133"/>
                    <a:pt x="7191" y="48197"/>
                    <a:pt x="5731" y="48197"/>
                  </a:cubicBezTo>
                  <a:cubicBezTo>
                    <a:pt x="4207" y="48197"/>
                    <a:pt x="3064" y="48197"/>
                    <a:pt x="2175" y="48070"/>
                  </a:cubicBezTo>
                  <a:cubicBezTo>
                    <a:pt x="1349" y="48006"/>
                    <a:pt x="714" y="47816"/>
                    <a:pt x="397" y="47498"/>
                  </a:cubicBezTo>
                  <a:cubicBezTo>
                    <a:pt x="79" y="47244"/>
                    <a:pt x="-48" y="46799"/>
                    <a:pt x="16" y="46291"/>
                  </a:cubicBezTo>
                  <a:cubicBezTo>
                    <a:pt x="79" y="45784"/>
                    <a:pt x="397" y="45085"/>
                    <a:pt x="714" y="44196"/>
                  </a:cubicBezTo>
                  <a:lnTo>
                    <a:pt x="20336" y="1842"/>
                  </a:lnTo>
                  <a:cubicBezTo>
                    <a:pt x="20526" y="1397"/>
                    <a:pt x="20780" y="1080"/>
                    <a:pt x="21034" y="826"/>
                  </a:cubicBezTo>
                  <a:cubicBezTo>
                    <a:pt x="21288" y="572"/>
                    <a:pt x="21733" y="317"/>
                    <a:pt x="22304" y="254"/>
                  </a:cubicBezTo>
                  <a:cubicBezTo>
                    <a:pt x="22876" y="127"/>
                    <a:pt x="23701" y="0"/>
                    <a:pt x="24654" y="0"/>
                  </a:cubicBezTo>
                  <a:cubicBezTo>
                    <a:pt x="25670" y="0"/>
                    <a:pt x="27003" y="0"/>
                    <a:pt x="28654" y="0"/>
                  </a:cubicBezTo>
                  <a:cubicBezTo>
                    <a:pt x="30623" y="0"/>
                    <a:pt x="32147" y="0"/>
                    <a:pt x="33290" y="0"/>
                  </a:cubicBezTo>
                  <a:cubicBezTo>
                    <a:pt x="34433" y="0"/>
                    <a:pt x="35322" y="127"/>
                    <a:pt x="35957" y="254"/>
                  </a:cubicBezTo>
                  <a:cubicBezTo>
                    <a:pt x="36592" y="381"/>
                    <a:pt x="37036" y="572"/>
                    <a:pt x="37354" y="889"/>
                  </a:cubicBezTo>
                  <a:cubicBezTo>
                    <a:pt x="37608" y="1143"/>
                    <a:pt x="37862" y="1524"/>
                    <a:pt x="38052" y="2032"/>
                  </a:cubicBezTo>
                  <a:lnTo>
                    <a:pt x="57737" y="4432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g3dc6beee290_0_1146"/>
            <p:cNvSpPr/>
            <p:nvPr/>
          </p:nvSpPr>
          <p:spPr>
            <a:xfrm>
              <a:off x="1946980" y="428774"/>
              <a:ext cx="47180" cy="48006"/>
            </a:xfrm>
            <a:custGeom>
              <a:avLst/>
              <a:gdLst/>
              <a:ahLst/>
              <a:cxnLst/>
              <a:rect l="l" t="t" r="r" b="b"/>
              <a:pathLst>
                <a:path w="47180" h="48006" extrusionOk="0">
                  <a:moveTo>
                    <a:pt x="30480" y="14160"/>
                  </a:moveTo>
                  <a:lnTo>
                    <a:pt x="30480" y="14160"/>
                  </a:lnTo>
                  <a:cubicBezTo>
                    <a:pt x="30480" y="12573"/>
                    <a:pt x="30036" y="11240"/>
                    <a:pt x="29020" y="10160"/>
                  </a:cubicBezTo>
                  <a:cubicBezTo>
                    <a:pt x="28067" y="9080"/>
                    <a:pt x="26543" y="8319"/>
                    <a:pt x="24384" y="7874"/>
                  </a:cubicBezTo>
                  <a:cubicBezTo>
                    <a:pt x="23749" y="7747"/>
                    <a:pt x="22987" y="7620"/>
                    <a:pt x="22162" y="7556"/>
                  </a:cubicBezTo>
                  <a:cubicBezTo>
                    <a:pt x="21336" y="7493"/>
                    <a:pt x="20193" y="7429"/>
                    <a:pt x="18669" y="7429"/>
                  </a:cubicBezTo>
                  <a:lnTo>
                    <a:pt x="12890" y="7429"/>
                  </a:lnTo>
                  <a:lnTo>
                    <a:pt x="12890" y="20955"/>
                  </a:lnTo>
                  <a:lnTo>
                    <a:pt x="19495" y="20955"/>
                  </a:lnTo>
                  <a:cubicBezTo>
                    <a:pt x="21336" y="20955"/>
                    <a:pt x="22924" y="20765"/>
                    <a:pt x="24321" y="20447"/>
                  </a:cubicBezTo>
                  <a:cubicBezTo>
                    <a:pt x="25718" y="20130"/>
                    <a:pt x="26861" y="19685"/>
                    <a:pt x="27749" y="19050"/>
                  </a:cubicBezTo>
                  <a:cubicBezTo>
                    <a:pt x="28702" y="18415"/>
                    <a:pt x="29337" y="17716"/>
                    <a:pt x="29845" y="16891"/>
                  </a:cubicBezTo>
                  <a:cubicBezTo>
                    <a:pt x="30290" y="16065"/>
                    <a:pt x="30543" y="15113"/>
                    <a:pt x="30543" y="14097"/>
                  </a:cubicBezTo>
                  <a:moveTo>
                    <a:pt x="47180" y="46545"/>
                  </a:moveTo>
                  <a:cubicBezTo>
                    <a:pt x="47180" y="46545"/>
                    <a:pt x="47117" y="47054"/>
                    <a:pt x="46990" y="47244"/>
                  </a:cubicBezTo>
                  <a:cubicBezTo>
                    <a:pt x="46863" y="47371"/>
                    <a:pt x="46546" y="47562"/>
                    <a:pt x="46038" y="47688"/>
                  </a:cubicBezTo>
                  <a:cubicBezTo>
                    <a:pt x="45530" y="47815"/>
                    <a:pt x="44831" y="47942"/>
                    <a:pt x="43879" y="47942"/>
                  </a:cubicBezTo>
                  <a:cubicBezTo>
                    <a:pt x="42926" y="47942"/>
                    <a:pt x="41656" y="48006"/>
                    <a:pt x="40005" y="48006"/>
                  </a:cubicBezTo>
                  <a:cubicBezTo>
                    <a:pt x="38608" y="48006"/>
                    <a:pt x="37529" y="48006"/>
                    <a:pt x="36703" y="47942"/>
                  </a:cubicBezTo>
                  <a:cubicBezTo>
                    <a:pt x="35877" y="47942"/>
                    <a:pt x="35243" y="47815"/>
                    <a:pt x="34735" y="47625"/>
                  </a:cubicBezTo>
                  <a:cubicBezTo>
                    <a:pt x="34290" y="47498"/>
                    <a:pt x="33973" y="47308"/>
                    <a:pt x="33718" y="47054"/>
                  </a:cubicBezTo>
                  <a:cubicBezTo>
                    <a:pt x="33528" y="46926"/>
                    <a:pt x="33338" y="46609"/>
                    <a:pt x="33211" y="46291"/>
                  </a:cubicBezTo>
                  <a:lnTo>
                    <a:pt x="27496" y="35623"/>
                  </a:lnTo>
                  <a:cubicBezTo>
                    <a:pt x="26797" y="34417"/>
                    <a:pt x="26099" y="33337"/>
                    <a:pt x="25464" y="32448"/>
                  </a:cubicBezTo>
                  <a:cubicBezTo>
                    <a:pt x="24829" y="31496"/>
                    <a:pt x="24067" y="30734"/>
                    <a:pt x="23305" y="30099"/>
                  </a:cubicBezTo>
                  <a:cubicBezTo>
                    <a:pt x="22543" y="29464"/>
                    <a:pt x="21590" y="29019"/>
                    <a:pt x="20511" y="28702"/>
                  </a:cubicBezTo>
                  <a:cubicBezTo>
                    <a:pt x="19431" y="28384"/>
                    <a:pt x="18288" y="28194"/>
                    <a:pt x="16891" y="28194"/>
                  </a:cubicBezTo>
                  <a:lnTo>
                    <a:pt x="12890" y="28194"/>
                  </a:lnTo>
                  <a:lnTo>
                    <a:pt x="12890" y="46419"/>
                  </a:lnTo>
                  <a:cubicBezTo>
                    <a:pt x="12890" y="46419"/>
                    <a:pt x="12827" y="46863"/>
                    <a:pt x="12573" y="47054"/>
                  </a:cubicBezTo>
                  <a:cubicBezTo>
                    <a:pt x="12319" y="47244"/>
                    <a:pt x="12002" y="47434"/>
                    <a:pt x="11493" y="47498"/>
                  </a:cubicBezTo>
                  <a:cubicBezTo>
                    <a:pt x="11049" y="47625"/>
                    <a:pt x="10351" y="47688"/>
                    <a:pt x="9525" y="47815"/>
                  </a:cubicBezTo>
                  <a:cubicBezTo>
                    <a:pt x="8699" y="47879"/>
                    <a:pt x="7684" y="47942"/>
                    <a:pt x="6414" y="47942"/>
                  </a:cubicBezTo>
                  <a:cubicBezTo>
                    <a:pt x="5143" y="47942"/>
                    <a:pt x="4127" y="47942"/>
                    <a:pt x="3302" y="47815"/>
                  </a:cubicBezTo>
                  <a:cubicBezTo>
                    <a:pt x="2477" y="47752"/>
                    <a:pt x="1778" y="47625"/>
                    <a:pt x="1334" y="47498"/>
                  </a:cubicBezTo>
                  <a:cubicBezTo>
                    <a:pt x="826" y="47371"/>
                    <a:pt x="508" y="47244"/>
                    <a:pt x="318" y="47054"/>
                  </a:cubicBezTo>
                  <a:cubicBezTo>
                    <a:pt x="127" y="46863"/>
                    <a:pt x="0" y="46672"/>
                    <a:pt x="0" y="46419"/>
                  </a:cubicBezTo>
                  <a:lnTo>
                    <a:pt x="0" y="3048"/>
                  </a:lnTo>
                  <a:cubicBezTo>
                    <a:pt x="0" y="1968"/>
                    <a:pt x="381" y="1206"/>
                    <a:pt x="1080" y="762"/>
                  </a:cubicBezTo>
                  <a:cubicBezTo>
                    <a:pt x="1842" y="254"/>
                    <a:pt x="2730" y="0"/>
                    <a:pt x="3810" y="0"/>
                  </a:cubicBezTo>
                  <a:lnTo>
                    <a:pt x="20257" y="0"/>
                  </a:lnTo>
                  <a:cubicBezTo>
                    <a:pt x="21908" y="0"/>
                    <a:pt x="23305" y="0"/>
                    <a:pt x="24384" y="63"/>
                  </a:cubicBezTo>
                  <a:cubicBezTo>
                    <a:pt x="25464" y="127"/>
                    <a:pt x="26416" y="190"/>
                    <a:pt x="27305" y="254"/>
                  </a:cubicBezTo>
                  <a:cubicBezTo>
                    <a:pt x="29845" y="508"/>
                    <a:pt x="32195" y="1016"/>
                    <a:pt x="34227" y="1651"/>
                  </a:cubicBezTo>
                  <a:cubicBezTo>
                    <a:pt x="36259" y="2349"/>
                    <a:pt x="38037" y="3175"/>
                    <a:pt x="39434" y="4254"/>
                  </a:cubicBezTo>
                  <a:cubicBezTo>
                    <a:pt x="40830" y="5334"/>
                    <a:pt x="41974" y="6604"/>
                    <a:pt x="42672" y="8065"/>
                  </a:cubicBezTo>
                  <a:cubicBezTo>
                    <a:pt x="43434" y="9525"/>
                    <a:pt x="43815" y="11176"/>
                    <a:pt x="43815" y="13144"/>
                  </a:cubicBezTo>
                  <a:cubicBezTo>
                    <a:pt x="43815" y="14732"/>
                    <a:pt x="43561" y="16192"/>
                    <a:pt x="42990" y="17526"/>
                  </a:cubicBezTo>
                  <a:cubicBezTo>
                    <a:pt x="42482" y="18859"/>
                    <a:pt x="41656" y="20002"/>
                    <a:pt x="40640" y="21019"/>
                  </a:cubicBezTo>
                  <a:cubicBezTo>
                    <a:pt x="39561" y="22034"/>
                    <a:pt x="38290" y="22923"/>
                    <a:pt x="36767" y="23685"/>
                  </a:cubicBezTo>
                  <a:cubicBezTo>
                    <a:pt x="35243" y="24447"/>
                    <a:pt x="33465" y="25083"/>
                    <a:pt x="31496" y="25527"/>
                  </a:cubicBezTo>
                  <a:cubicBezTo>
                    <a:pt x="32449" y="25844"/>
                    <a:pt x="33338" y="26289"/>
                    <a:pt x="34163" y="26797"/>
                  </a:cubicBezTo>
                  <a:cubicBezTo>
                    <a:pt x="34989" y="27305"/>
                    <a:pt x="35751" y="27876"/>
                    <a:pt x="36513" y="28575"/>
                  </a:cubicBezTo>
                  <a:cubicBezTo>
                    <a:pt x="37211" y="29273"/>
                    <a:pt x="37973" y="30099"/>
                    <a:pt x="38608" y="30988"/>
                  </a:cubicBezTo>
                  <a:cubicBezTo>
                    <a:pt x="39243" y="31877"/>
                    <a:pt x="39942" y="32893"/>
                    <a:pt x="40513" y="34036"/>
                  </a:cubicBezTo>
                  <a:lnTo>
                    <a:pt x="45847" y="43434"/>
                  </a:lnTo>
                  <a:cubicBezTo>
                    <a:pt x="46355" y="44387"/>
                    <a:pt x="46673" y="45085"/>
                    <a:pt x="46799" y="45466"/>
                  </a:cubicBezTo>
                  <a:cubicBezTo>
                    <a:pt x="46990" y="45910"/>
                    <a:pt x="47054" y="46228"/>
                    <a:pt x="47054" y="46482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g3dc6beee290_0_1146"/>
            <p:cNvSpPr/>
            <p:nvPr/>
          </p:nvSpPr>
          <p:spPr>
            <a:xfrm>
              <a:off x="2013655" y="428583"/>
              <a:ext cx="13017" cy="48196"/>
            </a:xfrm>
            <a:custGeom>
              <a:avLst/>
              <a:gdLst/>
              <a:ahLst/>
              <a:cxnLst/>
              <a:rect l="l" t="t" r="r" b="b"/>
              <a:pathLst>
                <a:path w="13017" h="48196" extrusionOk="0">
                  <a:moveTo>
                    <a:pt x="13018" y="46672"/>
                  </a:moveTo>
                  <a:cubicBezTo>
                    <a:pt x="13018" y="46672"/>
                    <a:pt x="12890" y="47117"/>
                    <a:pt x="12700" y="47308"/>
                  </a:cubicBezTo>
                  <a:cubicBezTo>
                    <a:pt x="12446" y="47498"/>
                    <a:pt x="12129" y="47689"/>
                    <a:pt x="11621" y="47752"/>
                  </a:cubicBezTo>
                  <a:cubicBezTo>
                    <a:pt x="11113" y="47879"/>
                    <a:pt x="10477" y="48006"/>
                    <a:pt x="9652" y="48070"/>
                  </a:cubicBezTo>
                  <a:cubicBezTo>
                    <a:pt x="8827" y="48133"/>
                    <a:pt x="7747" y="48197"/>
                    <a:pt x="6477" y="48197"/>
                  </a:cubicBezTo>
                  <a:cubicBezTo>
                    <a:pt x="5207" y="48197"/>
                    <a:pt x="4191" y="48197"/>
                    <a:pt x="3365" y="48070"/>
                  </a:cubicBezTo>
                  <a:cubicBezTo>
                    <a:pt x="2540" y="48006"/>
                    <a:pt x="1842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64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365" y="127"/>
                  </a:cubicBezTo>
                  <a:cubicBezTo>
                    <a:pt x="4191" y="64"/>
                    <a:pt x="5207" y="0"/>
                    <a:pt x="6477" y="0"/>
                  </a:cubicBezTo>
                  <a:cubicBezTo>
                    <a:pt x="7747" y="0"/>
                    <a:pt x="8827" y="0"/>
                    <a:pt x="9652" y="127"/>
                  </a:cubicBezTo>
                  <a:cubicBezTo>
                    <a:pt x="10477" y="191"/>
                    <a:pt x="11113" y="317"/>
                    <a:pt x="11621" y="444"/>
                  </a:cubicBezTo>
                  <a:cubicBezTo>
                    <a:pt x="12129" y="572"/>
                    <a:pt x="12446" y="699"/>
                    <a:pt x="12700" y="953"/>
                  </a:cubicBezTo>
                  <a:cubicBezTo>
                    <a:pt x="12890" y="1143"/>
                    <a:pt x="13018" y="1397"/>
                    <a:pt x="13018" y="1588"/>
                  </a:cubicBezTo>
                  <a:lnTo>
                    <a:pt x="13018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g3dc6beee290_0_1146"/>
            <p:cNvSpPr/>
            <p:nvPr/>
          </p:nvSpPr>
          <p:spPr>
            <a:xfrm>
              <a:off x="2045039" y="428710"/>
              <a:ext cx="58490" cy="48196"/>
            </a:xfrm>
            <a:custGeom>
              <a:avLst/>
              <a:gdLst/>
              <a:ahLst/>
              <a:cxnLst/>
              <a:rect l="l" t="t" r="r" b="b"/>
              <a:pathLst>
                <a:path w="58490" h="48196" extrusionOk="0">
                  <a:moveTo>
                    <a:pt x="28497" y="9271"/>
                  </a:moveTo>
                  <a:lnTo>
                    <a:pt x="28497" y="9271"/>
                  </a:lnTo>
                  <a:lnTo>
                    <a:pt x="19480" y="29591"/>
                  </a:lnTo>
                  <a:lnTo>
                    <a:pt x="37514" y="29591"/>
                  </a:lnTo>
                  <a:lnTo>
                    <a:pt x="28497" y="9271"/>
                  </a:lnTo>
                  <a:close/>
                  <a:moveTo>
                    <a:pt x="57707" y="44259"/>
                  </a:moveTo>
                  <a:cubicBezTo>
                    <a:pt x="58088" y="45148"/>
                    <a:pt x="58342" y="45847"/>
                    <a:pt x="58469" y="46355"/>
                  </a:cubicBezTo>
                  <a:cubicBezTo>
                    <a:pt x="58532" y="46863"/>
                    <a:pt x="58469" y="47244"/>
                    <a:pt x="58088" y="47562"/>
                  </a:cubicBezTo>
                  <a:cubicBezTo>
                    <a:pt x="57707" y="47816"/>
                    <a:pt x="57072" y="48006"/>
                    <a:pt x="56183" y="48006"/>
                  </a:cubicBezTo>
                  <a:cubicBezTo>
                    <a:pt x="55294" y="48070"/>
                    <a:pt x="54024" y="48133"/>
                    <a:pt x="52373" y="48133"/>
                  </a:cubicBezTo>
                  <a:cubicBezTo>
                    <a:pt x="50722" y="48133"/>
                    <a:pt x="49388" y="48133"/>
                    <a:pt x="48499" y="48070"/>
                  </a:cubicBezTo>
                  <a:cubicBezTo>
                    <a:pt x="47547" y="48070"/>
                    <a:pt x="46848" y="47942"/>
                    <a:pt x="46340" y="47879"/>
                  </a:cubicBezTo>
                  <a:cubicBezTo>
                    <a:pt x="45832" y="47752"/>
                    <a:pt x="45515" y="47625"/>
                    <a:pt x="45324" y="47434"/>
                  </a:cubicBezTo>
                  <a:cubicBezTo>
                    <a:pt x="45134" y="47244"/>
                    <a:pt x="44943" y="46990"/>
                    <a:pt x="44816" y="46673"/>
                  </a:cubicBezTo>
                  <a:lnTo>
                    <a:pt x="40562" y="37084"/>
                  </a:lnTo>
                  <a:lnTo>
                    <a:pt x="16686" y="37084"/>
                  </a:lnTo>
                  <a:lnTo>
                    <a:pt x="12685" y="46419"/>
                  </a:lnTo>
                  <a:cubicBezTo>
                    <a:pt x="12558" y="46736"/>
                    <a:pt x="12368" y="47054"/>
                    <a:pt x="12177" y="47308"/>
                  </a:cubicBezTo>
                  <a:cubicBezTo>
                    <a:pt x="11987" y="47562"/>
                    <a:pt x="11606" y="47752"/>
                    <a:pt x="11161" y="47879"/>
                  </a:cubicBezTo>
                  <a:cubicBezTo>
                    <a:pt x="10653" y="48006"/>
                    <a:pt x="10018" y="48133"/>
                    <a:pt x="9129" y="48133"/>
                  </a:cubicBezTo>
                  <a:cubicBezTo>
                    <a:pt x="8240" y="48133"/>
                    <a:pt x="7097" y="48197"/>
                    <a:pt x="5700" y="48197"/>
                  </a:cubicBezTo>
                  <a:cubicBezTo>
                    <a:pt x="4176" y="48197"/>
                    <a:pt x="3033" y="48197"/>
                    <a:pt x="2144" y="48070"/>
                  </a:cubicBezTo>
                  <a:cubicBezTo>
                    <a:pt x="1255" y="48006"/>
                    <a:pt x="684" y="47816"/>
                    <a:pt x="366" y="47498"/>
                  </a:cubicBezTo>
                  <a:cubicBezTo>
                    <a:pt x="49" y="47244"/>
                    <a:pt x="-78" y="46799"/>
                    <a:pt x="49" y="46291"/>
                  </a:cubicBezTo>
                  <a:cubicBezTo>
                    <a:pt x="112" y="45784"/>
                    <a:pt x="366" y="45085"/>
                    <a:pt x="747" y="44196"/>
                  </a:cubicBezTo>
                  <a:lnTo>
                    <a:pt x="20369" y="1842"/>
                  </a:lnTo>
                  <a:cubicBezTo>
                    <a:pt x="20559" y="1397"/>
                    <a:pt x="20750" y="1080"/>
                    <a:pt x="21004" y="826"/>
                  </a:cubicBezTo>
                  <a:cubicBezTo>
                    <a:pt x="21258" y="572"/>
                    <a:pt x="21702" y="317"/>
                    <a:pt x="22274" y="254"/>
                  </a:cubicBezTo>
                  <a:cubicBezTo>
                    <a:pt x="22845" y="127"/>
                    <a:pt x="23671" y="0"/>
                    <a:pt x="24687" y="0"/>
                  </a:cubicBezTo>
                  <a:cubicBezTo>
                    <a:pt x="25703" y="0"/>
                    <a:pt x="27036" y="0"/>
                    <a:pt x="28687" y="0"/>
                  </a:cubicBezTo>
                  <a:cubicBezTo>
                    <a:pt x="30656" y="0"/>
                    <a:pt x="32180" y="0"/>
                    <a:pt x="33323" y="0"/>
                  </a:cubicBezTo>
                  <a:cubicBezTo>
                    <a:pt x="34466" y="0"/>
                    <a:pt x="35355" y="127"/>
                    <a:pt x="35990" y="254"/>
                  </a:cubicBezTo>
                  <a:cubicBezTo>
                    <a:pt x="36625" y="381"/>
                    <a:pt x="37133" y="572"/>
                    <a:pt x="37387" y="889"/>
                  </a:cubicBezTo>
                  <a:cubicBezTo>
                    <a:pt x="37641" y="1143"/>
                    <a:pt x="37895" y="1524"/>
                    <a:pt x="38085" y="2032"/>
                  </a:cubicBezTo>
                  <a:lnTo>
                    <a:pt x="57770" y="4432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g3dc6beee290_0_1146"/>
            <p:cNvSpPr/>
            <p:nvPr/>
          </p:nvSpPr>
          <p:spPr>
            <a:xfrm>
              <a:off x="646055" y="510371"/>
              <a:ext cx="100202" cy="110236"/>
            </a:xfrm>
            <a:custGeom>
              <a:avLst/>
              <a:gdLst/>
              <a:ahLst/>
              <a:cxnLst/>
              <a:rect l="l" t="t" r="r" b="b"/>
              <a:pathLst>
                <a:path w="100202" h="110236" extrusionOk="0">
                  <a:moveTo>
                    <a:pt x="68898" y="34925"/>
                  </a:moveTo>
                  <a:lnTo>
                    <a:pt x="68898" y="34925"/>
                  </a:lnTo>
                  <a:cubicBezTo>
                    <a:pt x="68898" y="31052"/>
                    <a:pt x="68009" y="27877"/>
                    <a:pt x="66167" y="25400"/>
                  </a:cubicBezTo>
                  <a:cubicBezTo>
                    <a:pt x="64389" y="22924"/>
                    <a:pt x="62167" y="21082"/>
                    <a:pt x="59499" y="19876"/>
                  </a:cubicBezTo>
                  <a:cubicBezTo>
                    <a:pt x="56832" y="18669"/>
                    <a:pt x="54102" y="17971"/>
                    <a:pt x="51181" y="17653"/>
                  </a:cubicBezTo>
                  <a:cubicBezTo>
                    <a:pt x="48260" y="17336"/>
                    <a:pt x="45276" y="17209"/>
                    <a:pt x="42164" y="17209"/>
                  </a:cubicBezTo>
                  <a:lnTo>
                    <a:pt x="29528" y="17209"/>
                  </a:lnTo>
                  <a:lnTo>
                    <a:pt x="29528" y="54420"/>
                  </a:lnTo>
                  <a:lnTo>
                    <a:pt x="42863" y="54420"/>
                  </a:lnTo>
                  <a:cubicBezTo>
                    <a:pt x="47625" y="54420"/>
                    <a:pt x="51562" y="53912"/>
                    <a:pt x="54801" y="52959"/>
                  </a:cubicBezTo>
                  <a:cubicBezTo>
                    <a:pt x="57976" y="52007"/>
                    <a:pt x="60643" y="50673"/>
                    <a:pt x="62674" y="48959"/>
                  </a:cubicBezTo>
                  <a:cubicBezTo>
                    <a:pt x="64707" y="47244"/>
                    <a:pt x="66231" y="45149"/>
                    <a:pt x="67310" y="42736"/>
                  </a:cubicBezTo>
                  <a:cubicBezTo>
                    <a:pt x="68390" y="40323"/>
                    <a:pt x="68898" y="37719"/>
                    <a:pt x="68898" y="34862"/>
                  </a:cubicBezTo>
                  <a:moveTo>
                    <a:pt x="100013" y="33274"/>
                  </a:moveTo>
                  <a:cubicBezTo>
                    <a:pt x="100013" y="39434"/>
                    <a:pt x="98743" y="44895"/>
                    <a:pt x="96203" y="49657"/>
                  </a:cubicBezTo>
                  <a:cubicBezTo>
                    <a:pt x="93663" y="54420"/>
                    <a:pt x="89916" y="58420"/>
                    <a:pt x="85027" y="61659"/>
                  </a:cubicBezTo>
                  <a:cubicBezTo>
                    <a:pt x="80137" y="64897"/>
                    <a:pt x="74104" y="67374"/>
                    <a:pt x="66993" y="69088"/>
                  </a:cubicBezTo>
                  <a:cubicBezTo>
                    <a:pt x="59881" y="70803"/>
                    <a:pt x="51499" y="71628"/>
                    <a:pt x="41846" y="71628"/>
                  </a:cubicBezTo>
                  <a:lnTo>
                    <a:pt x="29654" y="71628"/>
                  </a:lnTo>
                  <a:lnTo>
                    <a:pt x="29654" y="106680"/>
                  </a:lnTo>
                  <a:cubicBezTo>
                    <a:pt x="29654" y="107252"/>
                    <a:pt x="29401" y="107760"/>
                    <a:pt x="28956" y="108204"/>
                  </a:cubicBezTo>
                  <a:cubicBezTo>
                    <a:pt x="28448" y="108649"/>
                    <a:pt x="27686" y="109030"/>
                    <a:pt x="26543" y="109284"/>
                  </a:cubicBezTo>
                  <a:cubicBezTo>
                    <a:pt x="25400" y="109538"/>
                    <a:pt x="23940" y="109792"/>
                    <a:pt x="22035" y="109982"/>
                  </a:cubicBezTo>
                  <a:cubicBezTo>
                    <a:pt x="20129" y="110173"/>
                    <a:pt x="17717" y="110236"/>
                    <a:pt x="14796" y="110236"/>
                  </a:cubicBezTo>
                  <a:cubicBezTo>
                    <a:pt x="11874" y="110236"/>
                    <a:pt x="9525" y="110173"/>
                    <a:pt x="7620" y="109982"/>
                  </a:cubicBezTo>
                  <a:cubicBezTo>
                    <a:pt x="5715" y="109792"/>
                    <a:pt x="4191" y="109601"/>
                    <a:pt x="3048" y="109284"/>
                  </a:cubicBezTo>
                  <a:cubicBezTo>
                    <a:pt x="1905" y="109030"/>
                    <a:pt x="1143" y="108649"/>
                    <a:pt x="635" y="108204"/>
                  </a:cubicBezTo>
                  <a:cubicBezTo>
                    <a:pt x="190" y="107760"/>
                    <a:pt x="0" y="107252"/>
                    <a:pt x="0" y="106680"/>
                  </a:cubicBezTo>
                  <a:lnTo>
                    <a:pt x="0" y="7938"/>
                  </a:lnTo>
                  <a:cubicBezTo>
                    <a:pt x="0" y="5271"/>
                    <a:pt x="889" y="3302"/>
                    <a:pt x="2794" y="1969"/>
                  </a:cubicBezTo>
                  <a:cubicBezTo>
                    <a:pt x="4635" y="635"/>
                    <a:pt x="7049" y="0"/>
                    <a:pt x="10096" y="0"/>
                  </a:cubicBezTo>
                  <a:lnTo>
                    <a:pt x="44577" y="0"/>
                  </a:lnTo>
                  <a:cubicBezTo>
                    <a:pt x="48070" y="0"/>
                    <a:pt x="51308" y="127"/>
                    <a:pt x="54483" y="318"/>
                  </a:cubicBezTo>
                  <a:cubicBezTo>
                    <a:pt x="57595" y="508"/>
                    <a:pt x="61341" y="889"/>
                    <a:pt x="65723" y="1588"/>
                  </a:cubicBezTo>
                  <a:cubicBezTo>
                    <a:pt x="70104" y="2223"/>
                    <a:pt x="74549" y="3429"/>
                    <a:pt x="78994" y="5207"/>
                  </a:cubicBezTo>
                  <a:cubicBezTo>
                    <a:pt x="83503" y="6985"/>
                    <a:pt x="87313" y="9208"/>
                    <a:pt x="90488" y="11875"/>
                  </a:cubicBezTo>
                  <a:cubicBezTo>
                    <a:pt x="93663" y="14542"/>
                    <a:pt x="96076" y="17717"/>
                    <a:pt x="97727" y="21273"/>
                  </a:cubicBezTo>
                  <a:cubicBezTo>
                    <a:pt x="99378" y="24892"/>
                    <a:pt x="100203" y="28893"/>
                    <a:pt x="100203" y="334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g3dc6beee290_0_1146"/>
            <p:cNvSpPr/>
            <p:nvPr/>
          </p:nvSpPr>
          <p:spPr>
            <a:xfrm>
              <a:off x="733180" y="509673"/>
              <a:ext cx="134639" cy="110807"/>
            </a:xfrm>
            <a:custGeom>
              <a:avLst/>
              <a:gdLst/>
              <a:ahLst/>
              <a:cxnLst/>
              <a:rect l="l" t="t" r="r" b="b"/>
              <a:pathLst>
                <a:path w="134639" h="110807" extrusionOk="0">
                  <a:moveTo>
                    <a:pt x="65720" y="21590"/>
                  </a:moveTo>
                  <a:lnTo>
                    <a:pt x="65593" y="21590"/>
                  </a:lnTo>
                  <a:lnTo>
                    <a:pt x="44892" y="68199"/>
                  </a:lnTo>
                  <a:lnTo>
                    <a:pt x="86357" y="68199"/>
                  </a:lnTo>
                  <a:lnTo>
                    <a:pt x="65656" y="21590"/>
                  </a:lnTo>
                  <a:close/>
                  <a:moveTo>
                    <a:pt x="132839" y="102045"/>
                  </a:moveTo>
                  <a:cubicBezTo>
                    <a:pt x="133728" y="104077"/>
                    <a:pt x="134300" y="105664"/>
                    <a:pt x="134554" y="106870"/>
                  </a:cubicBezTo>
                  <a:cubicBezTo>
                    <a:pt x="134808" y="108077"/>
                    <a:pt x="134490" y="108966"/>
                    <a:pt x="133665" y="109538"/>
                  </a:cubicBezTo>
                  <a:cubicBezTo>
                    <a:pt x="132839" y="110109"/>
                    <a:pt x="131379" y="110490"/>
                    <a:pt x="129283" y="110617"/>
                  </a:cubicBezTo>
                  <a:cubicBezTo>
                    <a:pt x="127188" y="110744"/>
                    <a:pt x="124267" y="110807"/>
                    <a:pt x="120584" y="110807"/>
                  </a:cubicBezTo>
                  <a:cubicBezTo>
                    <a:pt x="116901" y="110807"/>
                    <a:pt x="113726" y="110807"/>
                    <a:pt x="111630" y="110681"/>
                  </a:cubicBezTo>
                  <a:cubicBezTo>
                    <a:pt x="109471" y="110617"/>
                    <a:pt x="107820" y="110427"/>
                    <a:pt x="106677" y="110172"/>
                  </a:cubicBezTo>
                  <a:cubicBezTo>
                    <a:pt x="105534" y="109918"/>
                    <a:pt x="104772" y="109538"/>
                    <a:pt x="104328" y="109093"/>
                  </a:cubicBezTo>
                  <a:cubicBezTo>
                    <a:pt x="103883" y="108648"/>
                    <a:pt x="103502" y="108077"/>
                    <a:pt x="103185" y="107315"/>
                  </a:cubicBezTo>
                  <a:lnTo>
                    <a:pt x="93342" y="85281"/>
                  </a:lnTo>
                  <a:lnTo>
                    <a:pt x="38415" y="85281"/>
                  </a:lnTo>
                  <a:lnTo>
                    <a:pt x="29144" y="106743"/>
                  </a:lnTo>
                  <a:cubicBezTo>
                    <a:pt x="28826" y="107506"/>
                    <a:pt x="28445" y="108204"/>
                    <a:pt x="27937" y="108712"/>
                  </a:cubicBezTo>
                  <a:cubicBezTo>
                    <a:pt x="27429" y="109220"/>
                    <a:pt x="26667" y="109664"/>
                    <a:pt x="25588" y="109982"/>
                  </a:cubicBezTo>
                  <a:cubicBezTo>
                    <a:pt x="24508" y="110299"/>
                    <a:pt x="22984" y="110490"/>
                    <a:pt x="20952" y="110617"/>
                  </a:cubicBezTo>
                  <a:cubicBezTo>
                    <a:pt x="18920" y="110744"/>
                    <a:pt x="16317" y="110807"/>
                    <a:pt x="13078" y="110807"/>
                  </a:cubicBezTo>
                  <a:cubicBezTo>
                    <a:pt x="9649" y="110807"/>
                    <a:pt x="6919" y="110744"/>
                    <a:pt x="4950" y="110553"/>
                  </a:cubicBezTo>
                  <a:cubicBezTo>
                    <a:pt x="2982" y="110363"/>
                    <a:pt x="1648" y="109982"/>
                    <a:pt x="886" y="109347"/>
                  </a:cubicBezTo>
                  <a:cubicBezTo>
                    <a:pt x="124" y="108712"/>
                    <a:pt x="-130" y="107759"/>
                    <a:pt x="61" y="106553"/>
                  </a:cubicBezTo>
                  <a:cubicBezTo>
                    <a:pt x="315" y="105410"/>
                    <a:pt x="886" y="103822"/>
                    <a:pt x="1775" y="101790"/>
                  </a:cubicBezTo>
                  <a:lnTo>
                    <a:pt x="46860" y="4381"/>
                  </a:lnTo>
                  <a:cubicBezTo>
                    <a:pt x="47305" y="3429"/>
                    <a:pt x="47813" y="2667"/>
                    <a:pt x="48448" y="2032"/>
                  </a:cubicBezTo>
                  <a:cubicBezTo>
                    <a:pt x="49083" y="1460"/>
                    <a:pt x="50035" y="1016"/>
                    <a:pt x="51305" y="698"/>
                  </a:cubicBezTo>
                  <a:cubicBezTo>
                    <a:pt x="52639" y="381"/>
                    <a:pt x="54480" y="190"/>
                    <a:pt x="56766" y="127"/>
                  </a:cubicBezTo>
                  <a:cubicBezTo>
                    <a:pt x="59116" y="63"/>
                    <a:pt x="62164" y="0"/>
                    <a:pt x="66037" y="0"/>
                  </a:cubicBezTo>
                  <a:cubicBezTo>
                    <a:pt x="70482" y="0"/>
                    <a:pt x="74038" y="0"/>
                    <a:pt x="76642" y="127"/>
                  </a:cubicBezTo>
                  <a:cubicBezTo>
                    <a:pt x="79245" y="190"/>
                    <a:pt x="81341" y="444"/>
                    <a:pt x="82801" y="698"/>
                  </a:cubicBezTo>
                  <a:cubicBezTo>
                    <a:pt x="84262" y="1016"/>
                    <a:pt x="85341" y="1460"/>
                    <a:pt x="85976" y="2095"/>
                  </a:cubicBezTo>
                  <a:cubicBezTo>
                    <a:pt x="86611" y="2731"/>
                    <a:pt x="87183" y="3556"/>
                    <a:pt x="87627" y="4635"/>
                  </a:cubicBezTo>
                  <a:lnTo>
                    <a:pt x="132839" y="10191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g3dc6beee290_0_1146"/>
            <p:cNvSpPr/>
            <p:nvPr/>
          </p:nvSpPr>
          <p:spPr>
            <a:xfrm>
              <a:off x="870401" y="508402"/>
              <a:ext cx="95567" cy="113601"/>
            </a:xfrm>
            <a:custGeom>
              <a:avLst/>
              <a:gdLst/>
              <a:ahLst/>
              <a:cxnLst/>
              <a:rect l="l" t="t" r="r" b="b"/>
              <a:pathLst>
                <a:path w="95567" h="113601" extrusionOk="0">
                  <a:moveTo>
                    <a:pt x="95568" y="78740"/>
                  </a:moveTo>
                  <a:cubicBezTo>
                    <a:pt x="95568" y="84518"/>
                    <a:pt x="94107" y="89535"/>
                    <a:pt x="91249" y="93917"/>
                  </a:cubicBezTo>
                  <a:cubicBezTo>
                    <a:pt x="88392" y="98298"/>
                    <a:pt x="84518" y="101918"/>
                    <a:pt x="79629" y="104839"/>
                  </a:cubicBezTo>
                  <a:cubicBezTo>
                    <a:pt x="74740" y="107760"/>
                    <a:pt x="69024" y="109918"/>
                    <a:pt x="62421" y="111379"/>
                  </a:cubicBezTo>
                  <a:cubicBezTo>
                    <a:pt x="55880" y="112840"/>
                    <a:pt x="48832" y="113602"/>
                    <a:pt x="41402" y="113602"/>
                  </a:cubicBezTo>
                  <a:cubicBezTo>
                    <a:pt x="36322" y="113602"/>
                    <a:pt x="31687" y="113284"/>
                    <a:pt x="27305" y="112649"/>
                  </a:cubicBezTo>
                  <a:cubicBezTo>
                    <a:pt x="22987" y="112014"/>
                    <a:pt x="19177" y="111252"/>
                    <a:pt x="15812" y="110427"/>
                  </a:cubicBezTo>
                  <a:cubicBezTo>
                    <a:pt x="12510" y="109538"/>
                    <a:pt x="9715" y="108649"/>
                    <a:pt x="7493" y="107696"/>
                  </a:cubicBezTo>
                  <a:cubicBezTo>
                    <a:pt x="5271" y="106743"/>
                    <a:pt x="3683" y="105918"/>
                    <a:pt x="2731" y="105156"/>
                  </a:cubicBezTo>
                  <a:cubicBezTo>
                    <a:pt x="1715" y="104394"/>
                    <a:pt x="1016" y="103378"/>
                    <a:pt x="635" y="101981"/>
                  </a:cubicBezTo>
                  <a:cubicBezTo>
                    <a:pt x="190" y="100584"/>
                    <a:pt x="0" y="98615"/>
                    <a:pt x="0" y="96012"/>
                  </a:cubicBezTo>
                  <a:cubicBezTo>
                    <a:pt x="0" y="94234"/>
                    <a:pt x="63" y="92774"/>
                    <a:pt x="254" y="91631"/>
                  </a:cubicBezTo>
                  <a:cubicBezTo>
                    <a:pt x="381" y="90424"/>
                    <a:pt x="635" y="89472"/>
                    <a:pt x="1016" y="88773"/>
                  </a:cubicBezTo>
                  <a:cubicBezTo>
                    <a:pt x="1334" y="88011"/>
                    <a:pt x="1778" y="87503"/>
                    <a:pt x="2349" y="87186"/>
                  </a:cubicBezTo>
                  <a:cubicBezTo>
                    <a:pt x="2921" y="86868"/>
                    <a:pt x="3556" y="86741"/>
                    <a:pt x="4318" y="86741"/>
                  </a:cubicBezTo>
                  <a:cubicBezTo>
                    <a:pt x="5334" y="86741"/>
                    <a:pt x="6858" y="87186"/>
                    <a:pt x="8763" y="88138"/>
                  </a:cubicBezTo>
                  <a:cubicBezTo>
                    <a:pt x="10668" y="89027"/>
                    <a:pt x="13145" y="90107"/>
                    <a:pt x="16193" y="91186"/>
                  </a:cubicBezTo>
                  <a:cubicBezTo>
                    <a:pt x="19177" y="92329"/>
                    <a:pt x="22796" y="93345"/>
                    <a:pt x="26988" y="94297"/>
                  </a:cubicBezTo>
                  <a:cubicBezTo>
                    <a:pt x="31179" y="95250"/>
                    <a:pt x="36004" y="95695"/>
                    <a:pt x="41529" y="95695"/>
                  </a:cubicBezTo>
                  <a:cubicBezTo>
                    <a:pt x="45149" y="95695"/>
                    <a:pt x="48387" y="95377"/>
                    <a:pt x="51245" y="94679"/>
                  </a:cubicBezTo>
                  <a:cubicBezTo>
                    <a:pt x="54102" y="94043"/>
                    <a:pt x="56515" y="93091"/>
                    <a:pt x="58547" y="91948"/>
                  </a:cubicBezTo>
                  <a:cubicBezTo>
                    <a:pt x="60515" y="90742"/>
                    <a:pt x="62040" y="89281"/>
                    <a:pt x="63119" y="87567"/>
                  </a:cubicBezTo>
                  <a:cubicBezTo>
                    <a:pt x="64135" y="85789"/>
                    <a:pt x="64707" y="83883"/>
                    <a:pt x="64707" y="81725"/>
                  </a:cubicBezTo>
                  <a:cubicBezTo>
                    <a:pt x="64707" y="79248"/>
                    <a:pt x="63818" y="77089"/>
                    <a:pt x="61976" y="75311"/>
                  </a:cubicBezTo>
                  <a:cubicBezTo>
                    <a:pt x="60135" y="73533"/>
                    <a:pt x="57785" y="71946"/>
                    <a:pt x="54927" y="70549"/>
                  </a:cubicBezTo>
                  <a:cubicBezTo>
                    <a:pt x="52007" y="69152"/>
                    <a:pt x="48704" y="67882"/>
                    <a:pt x="45021" y="66675"/>
                  </a:cubicBezTo>
                  <a:cubicBezTo>
                    <a:pt x="41338" y="65468"/>
                    <a:pt x="37529" y="64199"/>
                    <a:pt x="33591" y="62801"/>
                  </a:cubicBezTo>
                  <a:cubicBezTo>
                    <a:pt x="29654" y="61404"/>
                    <a:pt x="25845" y="59881"/>
                    <a:pt x="22162" y="58166"/>
                  </a:cubicBezTo>
                  <a:cubicBezTo>
                    <a:pt x="18479" y="56451"/>
                    <a:pt x="15176" y="54356"/>
                    <a:pt x="12256" y="51943"/>
                  </a:cubicBezTo>
                  <a:cubicBezTo>
                    <a:pt x="9335" y="49530"/>
                    <a:pt x="6985" y="46672"/>
                    <a:pt x="5207" y="43434"/>
                  </a:cubicBezTo>
                  <a:cubicBezTo>
                    <a:pt x="3365" y="40132"/>
                    <a:pt x="2476" y="36258"/>
                    <a:pt x="2476" y="31686"/>
                  </a:cubicBezTo>
                  <a:cubicBezTo>
                    <a:pt x="2476" y="26416"/>
                    <a:pt x="3746" y="21781"/>
                    <a:pt x="6350" y="17780"/>
                  </a:cubicBezTo>
                  <a:cubicBezTo>
                    <a:pt x="8954" y="13779"/>
                    <a:pt x="12446" y="10478"/>
                    <a:pt x="16891" y="7874"/>
                  </a:cubicBezTo>
                  <a:cubicBezTo>
                    <a:pt x="21273" y="5207"/>
                    <a:pt x="26479" y="3302"/>
                    <a:pt x="32512" y="1968"/>
                  </a:cubicBezTo>
                  <a:cubicBezTo>
                    <a:pt x="38481" y="635"/>
                    <a:pt x="44831" y="0"/>
                    <a:pt x="51562" y="0"/>
                  </a:cubicBezTo>
                  <a:cubicBezTo>
                    <a:pt x="55054" y="0"/>
                    <a:pt x="58484" y="190"/>
                    <a:pt x="61976" y="572"/>
                  </a:cubicBezTo>
                  <a:cubicBezTo>
                    <a:pt x="65468" y="953"/>
                    <a:pt x="68707" y="1524"/>
                    <a:pt x="71691" y="2222"/>
                  </a:cubicBezTo>
                  <a:cubicBezTo>
                    <a:pt x="74676" y="2921"/>
                    <a:pt x="77407" y="3683"/>
                    <a:pt x="79756" y="4508"/>
                  </a:cubicBezTo>
                  <a:cubicBezTo>
                    <a:pt x="82106" y="5334"/>
                    <a:pt x="83629" y="6033"/>
                    <a:pt x="84391" y="6604"/>
                  </a:cubicBezTo>
                  <a:cubicBezTo>
                    <a:pt x="85154" y="7176"/>
                    <a:pt x="85662" y="7620"/>
                    <a:pt x="85915" y="8065"/>
                  </a:cubicBezTo>
                  <a:cubicBezTo>
                    <a:pt x="86170" y="8446"/>
                    <a:pt x="86424" y="8954"/>
                    <a:pt x="86614" y="9652"/>
                  </a:cubicBezTo>
                  <a:cubicBezTo>
                    <a:pt x="86804" y="10287"/>
                    <a:pt x="86932" y="11113"/>
                    <a:pt x="86995" y="12129"/>
                  </a:cubicBezTo>
                  <a:cubicBezTo>
                    <a:pt x="87059" y="13144"/>
                    <a:pt x="87059" y="14351"/>
                    <a:pt x="87059" y="15811"/>
                  </a:cubicBezTo>
                  <a:cubicBezTo>
                    <a:pt x="87059" y="17463"/>
                    <a:pt x="87059" y="18860"/>
                    <a:pt x="86932" y="20003"/>
                  </a:cubicBezTo>
                  <a:cubicBezTo>
                    <a:pt x="86804" y="21146"/>
                    <a:pt x="86614" y="22035"/>
                    <a:pt x="86360" y="22797"/>
                  </a:cubicBezTo>
                  <a:cubicBezTo>
                    <a:pt x="86106" y="23495"/>
                    <a:pt x="85725" y="24067"/>
                    <a:pt x="85217" y="24447"/>
                  </a:cubicBezTo>
                  <a:cubicBezTo>
                    <a:pt x="84709" y="24765"/>
                    <a:pt x="84074" y="24956"/>
                    <a:pt x="83249" y="24956"/>
                  </a:cubicBezTo>
                  <a:cubicBezTo>
                    <a:pt x="82423" y="24956"/>
                    <a:pt x="81090" y="24575"/>
                    <a:pt x="79248" y="23749"/>
                  </a:cubicBezTo>
                  <a:cubicBezTo>
                    <a:pt x="77470" y="22987"/>
                    <a:pt x="75248" y="22098"/>
                    <a:pt x="72581" y="21146"/>
                  </a:cubicBezTo>
                  <a:cubicBezTo>
                    <a:pt x="69913" y="20193"/>
                    <a:pt x="66865" y="19368"/>
                    <a:pt x="63437" y="18606"/>
                  </a:cubicBezTo>
                  <a:cubicBezTo>
                    <a:pt x="60007" y="17843"/>
                    <a:pt x="56198" y="17463"/>
                    <a:pt x="52007" y="17463"/>
                  </a:cubicBezTo>
                  <a:cubicBezTo>
                    <a:pt x="48768" y="17463"/>
                    <a:pt x="45910" y="17717"/>
                    <a:pt x="43498" y="18351"/>
                  </a:cubicBezTo>
                  <a:cubicBezTo>
                    <a:pt x="41085" y="18923"/>
                    <a:pt x="39052" y="19749"/>
                    <a:pt x="37465" y="20828"/>
                  </a:cubicBezTo>
                  <a:cubicBezTo>
                    <a:pt x="35814" y="21844"/>
                    <a:pt x="34671" y="23114"/>
                    <a:pt x="33846" y="24575"/>
                  </a:cubicBezTo>
                  <a:cubicBezTo>
                    <a:pt x="33020" y="26035"/>
                    <a:pt x="32639" y="27622"/>
                    <a:pt x="32639" y="29274"/>
                  </a:cubicBezTo>
                  <a:cubicBezTo>
                    <a:pt x="32639" y="31686"/>
                    <a:pt x="33528" y="33846"/>
                    <a:pt x="35306" y="35624"/>
                  </a:cubicBezTo>
                  <a:cubicBezTo>
                    <a:pt x="37084" y="37401"/>
                    <a:pt x="39434" y="38989"/>
                    <a:pt x="42418" y="40386"/>
                  </a:cubicBezTo>
                  <a:cubicBezTo>
                    <a:pt x="45402" y="41783"/>
                    <a:pt x="48768" y="43053"/>
                    <a:pt x="52515" y="44260"/>
                  </a:cubicBezTo>
                  <a:cubicBezTo>
                    <a:pt x="56324" y="45466"/>
                    <a:pt x="60135" y="46736"/>
                    <a:pt x="64071" y="48133"/>
                  </a:cubicBezTo>
                  <a:cubicBezTo>
                    <a:pt x="67945" y="49467"/>
                    <a:pt x="71818" y="51054"/>
                    <a:pt x="75565" y="52768"/>
                  </a:cubicBezTo>
                  <a:cubicBezTo>
                    <a:pt x="79312" y="54483"/>
                    <a:pt x="82677" y="56515"/>
                    <a:pt x="85598" y="58928"/>
                  </a:cubicBezTo>
                  <a:cubicBezTo>
                    <a:pt x="88519" y="61341"/>
                    <a:pt x="90932" y="64199"/>
                    <a:pt x="92710" y="67437"/>
                  </a:cubicBezTo>
                  <a:cubicBezTo>
                    <a:pt x="94488" y="70676"/>
                    <a:pt x="95440" y="74486"/>
                    <a:pt x="95440" y="7893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g3dc6beee290_0_1146"/>
            <p:cNvSpPr/>
            <p:nvPr/>
          </p:nvSpPr>
          <p:spPr>
            <a:xfrm>
              <a:off x="974541" y="508656"/>
              <a:ext cx="108140" cy="113220"/>
            </a:xfrm>
            <a:custGeom>
              <a:avLst/>
              <a:gdLst/>
              <a:ahLst/>
              <a:cxnLst/>
              <a:rect l="l" t="t" r="r" b="b"/>
              <a:pathLst>
                <a:path w="108140" h="113220" extrusionOk="0">
                  <a:moveTo>
                    <a:pt x="108141" y="94806"/>
                  </a:moveTo>
                  <a:cubicBezTo>
                    <a:pt x="108141" y="96203"/>
                    <a:pt x="108141" y="97409"/>
                    <a:pt x="107950" y="98425"/>
                  </a:cubicBezTo>
                  <a:cubicBezTo>
                    <a:pt x="107823" y="99441"/>
                    <a:pt x="107696" y="100267"/>
                    <a:pt x="107442" y="100965"/>
                  </a:cubicBezTo>
                  <a:cubicBezTo>
                    <a:pt x="107188" y="101664"/>
                    <a:pt x="106934" y="102299"/>
                    <a:pt x="106553" y="102807"/>
                  </a:cubicBezTo>
                  <a:cubicBezTo>
                    <a:pt x="106172" y="103314"/>
                    <a:pt x="105601" y="103886"/>
                    <a:pt x="104775" y="104521"/>
                  </a:cubicBezTo>
                  <a:cubicBezTo>
                    <a:pt x="103950" y="105156"/>
                    <a:pt x="102362" y="105982"/>
                    <a:pt x="99949" y="106997"/>
                  </a:cubicBezTo>
                  <a:cubicBezTo>
                    <a:pt x="97600" y="108014"/>
                    <a:pt x="94679" y="109029"/>
                    <a:pt x="91250" y="109918"/>
                  </a:cubicBezTo>
                  <a:cubicBezTo>
                    <a:pt x="87821" y="110871"/>
                    <a:pt x="83884" y="111633"/>
                    <a:pt x="79502" y="112268"/>
                  </a:cubicBezTo>
                  <a:cubicBezTo>
                    <a:pt x="75121" y="112903"/>
                    <a:pt x="70358" y="113221"/>
                    <a:pt x="65215" y="113221"/>
                  </a:cubicBezTo>
                  <a:cubicBezTo>
                    <a:pt x="55182" y="113221"/>
                    <a:pt x="46165" y="112078"/>
                    <a:pt x="38100" y="109728"/>
                  </a:cubicBezTo>
                  <a:cubicBezTo>
                    <a:pt x="30036" y="107442"/>
                    <a:pt x="23178" y="103950"/>
                    <a:pt x="17526" y="99378"/>
                  </a:cubicBezTo>
                  <a:cubicBezTo>
                    <a:pt x="11875" y="94742"/>
                    <a:pt x="7557" y="89027"/>
                    <a:pt x="4509" y="82106"/>
                  </a:cubicBezTo>
                  <a:cubicBezTo>
                    <a:pt x="1524" y="75184"/>
                    <a:pt x="0" y="67183"/>
                    <a:pt x="0" y="58039"/>
                  </a:cubicBezTo>
                  <a:cubicBezTo>
                    <a:pt x="0" y="48895"/>
                    <a:pt x="1651" y="40386"/>
                    <a:pt x="4953" y="33211"/>
                  </a:cubicBezTo>
                  <a:cubicBezTo>
                    <a:pt x="8255" y="25972"/>
                    <a:pt x="12891" y="19875"/>
                    <a:pt x="18860" y="14986"/>
                  </a:cubicBezTo>
                  <a:cubicBezTo>
                    <a:pt x="24829" y="10033"/>
                    <a:pt x="31941" y="6350"/>
                    <a:pt x="40259" y="3810"/>
                  </a:cubicBezTo>
                  <a:cubicBezTo>
                    <a:pt x="48578" y="1270"/>
                    <a:pt x="57785" y="0"/>
                    <a:pt x="67755" y="0"/>
                  </a:cubicBezTo>
                  <a:cubicBezTo>
                    <a:pt x="71819" y="0"/>
                    <a:pt x="75756" y="254"/>
                    <a:pt x="79502" y="762"/>
                  </a:cubicBezTo>
                  <a:cubicBezTo>
                    <a:pt x="83249" y="1270"/>
                    <a:pt x="86741" y="1905"/>
                    <a:pt x="89916" y="2731"/>
                  </a:cubicBezTo>
                  <a:cubicBezTo>
                    <a:pt x="93091" y="3556"/>
                    <a:pt x="96012" y="4508"/>
                    <a:pt x="98552" y="5588"/>
                  </a:cubicBezTo>
                  <a:cubicBezTo>
                    <a:pt x="101092" y="6668"/>
                    <a:pt x="102934" y="7620"/>
                    <a:pt x="103950" y="8382"/>
                  </a:cubicBezTo>
                  <a:cubicBezTo>
                    <a:pt x="104966" y="9144"/>
                    <a:pt x="105664" y="9779"/>
                    <a:pt x="106045" y="10287"/>
                  </a:cubicBezTo>
                  <a:cubicBezTo>
                    <a:pt x="106426" y="10795"/>
                    <a:pt x="106744" y="11493"/>
                    <a:pt x="106998" y="12256"/>
                  </a:cubicBezTo>
                  <a:cubicBezTo>
                    <a:pt x="107188" y="13018"/>
                    <a:pt x="107379" y="13970"/>
                    <a:pt x="107506" y="15050"/>
                  </a:cubicBezTo>
                  <a:cubicBezTo>
                    <a:pt x="107633" y="16129"/>
                    <a:pt x="107696" y="17463"/>
                    <a:pt x="107696" y="19050"/>
                  </a:cubicBezTo>
                  <a:cubicBezTo>
                    <a:pt x="107696" y="20764"/>
                    <a:pt x="107633" y="22161"/>
                    <a:pt x="107442" y="23368"/>
                  </a:cubicBezTo>
                  <a:cubicBezTo>
                    <a:pt x="107252" y="24575"/>
                    <a:pt x="106998" y="25527"/>
                    <a:pt x="106617" y="26225"/>
                  </a:cubicBezTo>
                  <a:cubicBezTo>
                    <a:pt x="106236" y="26988"/>
                    <a:pt x="105791" y="27496"/>
                    <a:pt x="105283" y="27876"/>
                  </a:cubicBezTo>
                  <a:cubicBezTo>
                    <a:pt x="104775" y="28194"/>
                    <a:pt x="104140" y="28385"/>
                    <a:pt x="103442" y="28385"/>
                  </a:cubicBezTo>
                  <a:cubicBezTo>
                    <a:pt x="102299" y="28385"/>
                    <a:pt x="100902" y="27876"/>
                    <a:pt x="99124" y="26924"/>
                  </a:cubicBezTo>
                  <a:cubicBezTo>
                    <a:pt x="97409" y="25908"/>
                    <a:pt x="95187" y="24829"/>
                    <a:pt x="92393" y="23622"/>
                  </a:cubicBezTo>
                  <a:cubicBezTo>
                    <a:pt x="89662" y="22415"/>
                    <a:pt x="86360" y="21272"/>
                    <a:pt x="82550" y="20320"/>
                  </a:cubicBezTo>
                  <a:cubicBezTo>
                    <a:pt x="78740" y="19304"/>
                    <a:pt x="74232" y="18860"/>
                    <a:pt x="68961" y="18860"/>
                  </a:cubicBezTo>
                  <a:cubicBezTo>
                    <a:pt x="63183" y="18860"/>
                    <a:pt x="57976" y="19749"/>
                    <a:pt x="53404" y="21526"/>
                  </a:cubicBezTo>
                  <a:cubicBezTo>
                    <a:pt x="48832" y="23304"/>
                    <a:pt x="44958" y="25844"/>
                    <a:pt x="41783" y="29147"/>
                  </a:cubicBezTo>
                  <a:cubicBezTo>
                    <a:pt x="38545" y="32449"/>
                    <a:pt x="36132" y="36449"/>
                    <a:pt x="34481" y="41148"/>
                  </a:cubicBezTo>
                  <a:cubicBezTo>
                    <a:pt x="32830" y="45847"/>
                    <a:pt x="32004" y="51118"/>
                    <a:pt x="32004" y="57023"/>
                  </a:cubicBezTo>
                  <a:cubicBezTo>
                    <a:pt x="32004" y="63436"/>
                    <a:pt x="32893" y="69088"/>
                    <a:pt x="34671" y="73787"/>
                  </a:cubicBezTo>
                  <a:cubicBezTo>
                    <a:pt x="36449" y="78550"/>
                    <a:pt x="38989" y="82423"/>
                    <a:pt x="42228" y="85471"/>
                  </a:cubicBezTo>
                  <a:cubicBezTo>
                    <a:pt x="45530" y="88519"/>
                    <a:pt x="49467" y="90805"/>
                    <a:pt x="54102" y="92329"/>
                  </a:cubicBezTo>
                  <a:cubicBezTo>
                    <a:pt x="58738" y="93853"/>
                    <a:pt x="63945" y="94552"/>
                    <a:pt x="69787" y="94552"/>
                  </a:cubicBezTo>
                  <a:cubicBezTo>
                    <a:pt x="75057" y="94552"/>
                    <a:pt x="79629" y="94107"/>
                    <a:pt x="83439" y="93154"/>
                  </a:cubicBezTo>
                  <a:cubicBezTo>
                    <a:pt x="87313" y="92265"/>
                    <a:pt x="90551" y="91186"/>
                    <a:pt x="93345" y="90043"/>
                  </a:cubicBezTo>
                  <a:cubicBezTo>
                    <a:pt x="96076" y="88900"/>
                    <a:pt x="98362" y="87884"/>
                    <a:pt x="100140" y="86995"/>
                  </a:cubicBezTo>
                  <a:cubicBezTo>
                    <a:pt x="101918" y="86106"/>
                    <a:pt x="103315" y="85661"/>
                    <a:pt x="104267" y="85661"/>
                  </a:cubicBezTo>
                  <a:cubicBezTo>
                    <a:pt x="105029" y="85661"/>
                    <a:pt x="105601" y="85789"/>
                    <a:pt x="106045" y="85979"/>
                  </a:cubicBezTo>
                  <a:cubicBezTo>
                    <a:pt x="106490" y="86233"/>
                    <a:pt x="106871" y="86678"/>
                    <a:pt x="107188" y="87313"/>
                  </a:cubicBezTo>
                  <a:cubicBezTo>
                    <a:pt x="107506" y="88011"/>
                    <a:pt x="107696" y="88964"/>
                    <a:pt x="107887" y="90107"/>
                  </a:cubicBezTo>
                  <a:cubicBezTo>
                    <a:pt x="108014" y="91313"/>
                    <a:pt x="108141" y="92964"/>
                    <a:pt x="108141" y="9499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g3dc6beee290_0_1146"/>
            <p:cNvSpPr/>
            <p:nvPr/>
          </p:nvSpPr>
          <p:spPr>
            <a:xfrm>
              <a:off x="1096842" y="509800"/>
              <a:ext cx="119570" cy="112204"/>
            </a:xfrm>
            <a:custGeom>
              <a:avLst/>
              <a:gdLst/>
              <a:ahLst/>
              <a:cxnLst/>
              <a:rect l="l" t="t" r="r" b="b"/>
              <a:pathLst>
                <a:path w="119570" h="112204" extrusionOk="0">
                  <a:moveTo>
                    <a:pt x="119380" y="69406"/>
                  </a:moveTo>
                  <a:cubicBezTo>
                    <a:pt x="119380" y="76136"/>
                    <a:pt x="118047" y="82169"/>
                    <a:pt x="115443" y="87503"/>
                  </a:cubicBezTo>
                  <a:cubicBezTo>
                    <a:pt x="112776" y="92837"/>
                    <a:pt x="108903" y="97346"/>
                    <a:pt x="103822" y="100965"/>
                  </a:cubicBezTo>
                  <a:cubicBezTo>
                    <a:pt x="98679" y="104648"/>
                    <a:pt x="92329" y="107442"/>
                    <a:pt x="84836" y="109347"/>
                  </a:cubicBezTo>
                  <a:cubicBezTo>
                    <a:pt x="77279" y="111252"/>
                    <a:pt x="68643" y="112204"/>
                    <a:pt x="58865" y="112204"/>
                  </a:cubicBezTo>
                  <a:cubicBezTo>
                    <a:pt x="49657" y="112204"/>
                    <a:pt x="41402" y="111315"/>
                    <a:pt x="34099" y="109601"/>
                  </a:cubicBezTo>
                  <a:cubicBezTo>
                    <a:pt x="26797" y="107886"/>
                    <a:pt x="20638" y="105220"/>
                    <a:pt x="15557" y="101727"/>
                  </a:cubicBezTo>
                  <a:cubicBezTo>
                    <a:pt x="10541" y="98235"/>
                    <a:pt x="6668" y="93853"/>
                    <a:pt x="4000" y="88646"/>
                  </a:cubicBezTo>
                  <a:cubicBezTo>
                    <a:pt x="1333" y="83439"/>
                    <a:pt x="0" y="77279"/>
                    <a:pt x="0" y="70295"/>
                  </a:cubicBezTo>
                  <a:lnTo>
                    <a:pt x="0" y="3556"/>
                  </a:lnTo>
                  <a:cubicBezTo>
                    <a:pt x="0" y="2985"/>
                    <a:pt x="254" y="2476"/>
                    <a:pt x="699" y="2032"/>
                  </a:cubicBezTo>
                  <a:cubicBezTo>
                    <a:pt x="1143" y="1588"/>
                    <a:pt x="1968" y="1207"/>
                    <a:pt x="3111" y="953"/>
                  </a:cubicBezTo>
                  <a:cubicBezTo>
                    <a:pt x="4254" y="635"/>
                    <a:pt x="5779" y="444"/>
                    <a:pt x="7683" y="254"/>
                  </a:cubicBezTo>
                  <a:cubicBezTo>
                    <a:pt x="9588" y="64"/>
                    <a:pt x="12001" y="0"/>
                    <a:pt x="14922" y="0"/>
                  </a:cubicBezTo>
                  <a:cubicBezTo>
                    <a:pt x="17843" y="0"/>
                    <a:pt x="20193" y="64"/>
                    <a:pt x="22035" y="254"/>
                  </a:cubicBezTo>
                  <a:cubicBezTo>
                    <a:pt x="23940" y="444"/>
                    <a:pt x="25463" y="635"/>
                    <a:pt x="26543" y="953"/>
                  </a:cubicBezTo>
                  <a:cubicBezTo>
                    <a:pt x="27686" y="1207"/>
                    <a:pt x="28448" y="1588"/>
                    <a:pt x="29019" y="2032"/>
                  </a:cubicBezTo>
                  <a:cubicBezTo>
                    <a:pt x="29527" y="2476"/>
                    <a:pt x="29782" y="2985"/>
                    <a:pt x="29782" y="3556"/>
                  </a:cubicBezTo>
                  <a:lnTo>
                    <a:pt x="29782" y="68389"/>
                  </a:lnTo>
                  <a:cubicBezTo>
                    <a:pt x="29782" y="72771"/>
                    <a:pt x="30480" y="76518"/>
                    <a:pt x="31940" y="79693"/>
                  </a:cubicBezTo>
                  <a:cubicBezTo>
                    <a:pt x="33401" y="82868"/>
                    <a:pt x="35433" y="85535"/>
                    <a:pt x="38100" y="87630"/>
                  </a:cubicBezTo>
                  <a:cubicBezTo>
                    <a:pt x="40767" y="89725"/>
                    <a:pt x="44005" y="91313"/>
                    <a:pt x="47688" y="92329"/>
                  </a:cubicBezTo>
                  <a:cubicBezTo>
                    <a:pt x="51435" y="93345"/>
                    <a:pt x="55563" y="93917"/>
                    <a:pt x="60198" y="93917"/>
                  </a:cubicBezTo>
                  <a:cubicBezTo>
                    <a:pt x="64834" y="93917"/>
                    <a:pt x="69025" y="93345"/>
                    <a:pt x="72771" y="92265"/>
                  </a:cubicBezTo>
                  <a:cubicBezTo>
                    <a:pt x="76454" y="91186"/>
                    <a:pt x="79565" y="89599"/>
                    <a:pt x="82169" y="87567"/>
                  </a:cubicBezTo>
                  <a:cubicBezTo>
                    <a:pt x="84709" y="85535"/>
                    <a:pt x="86741" y="82931"/>
                    <a:pt x="88138" y="79946"/>
                  </a:cubicBezTo>
                  <a:cubicBezTo>
                    <a:pt x="89535" y="76899"/>
                    <a:pt x="90234" y="73470"/>
                    <a:pt x="90234" y="69660"/>
                  </a:cubicBezTo>
                  <a:lnTo>
                    <a:pt x="90234" y="3556"/>
                  </a:lnTo>
                  <a:cubicBezTo>
                    <a:pt x="90234" y="2985"/>
                    <a:pt x="90487" y="2476"/>
                    <a:pt x="90932" y="2032"/>
                  </a:cubicBezTo>
                  <a:cubicBezTo>
                    <a:pt x="91377" y="1588"/>
                    <a:pt x="92202" y="1207"/>
                    <a:pt x="93281" y="953"/>
                  </a:cubicBezTo>
                  <a:cubicBezTo>
                    <a:pt x="94425" y="635"/>
                    <a:pt x="95949" y="444"/>
                    <a:pt x="97853" y="254"/>
                  </a:cubicBezTo>
                  <a:cubicBezTo>
                    <a:pt x="99759" y="64"/>
                    <a:pt x="102172" y="0"/>
                    <a:pt x="105029" y="0"/>
                  </a:cubicBezTo>
                  <a:cubicBezTo>
                    <a:pt x="107887" y="0"/>
                    <a:pt x="110236" y="64"/>
                    <a:pt x="112078" y="254"/>
                  </a:cubicBezTo>
                  <a:cubicBezTo>
                    <a:pt x="113919" y="444"/>
                    <a:pt x="115443" y="635"/>
                    <a:pt x="116522" y="953"/>
                  </a:cubicBezTo>
                  <a:cubicBezTo>
                    <a:pt x="117665" y="1207"/>
                    <a:pt x="118428" y="1588"/>
                    <a:pt x="118872" y="2032"/>
                  </a:cubicBezTo>
                  <a:cubicBezTo>
                    <a:pt x="119316" y="2476"/>
                    <a:pt x="119571" y="2985"/>
                    <a:pt x="119571" y="3556"/>
                  </a:cubicBezTo>
                  <a:lnTo>
                    <a:pt x="119571" y="6940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g3dc6beee290_0_1146"/>
            <p:cNvSpPr/>
            <p:nvPr/>
          </p:nvSpPr>
          <p:spPr>
            <a:xfrm>
              <a:off x="1221524" y="509673"/>
              <a:ext cx="134610" cy="110807"/>
            </a:xfrm>
            <a:custGeom>
              <a:avLst/>
              <a:gdLst/>
              <a:ahLst/>
              <a:cxnLst/>
              <a:rect l="l" t="t" r="r" b="b"/>
              <a:pathLst>
                <a:path w="134610" h="110807" extrusionOk="0">
                  <a:moveTo>
                    <a:pt x="65691" y="21590"/>
                  </a:moveTo>
                  <a:lnTo>
                    <a:pt x="65564" y="21590"/>
                  </a:lnTo>
                  <a:lnTo>
                    <a:pt x="44863" y="68199"/>
                  </a:lnTo>
                  <a:lnTo>
                    <a:pt x="86328" y="68199"/>
                  </a:lnTo>
                  <a:lnTo>
                    <a:pt x="65627" y="21590"/>
                  </a:lnTo>
                  <a:close/>
                  <a:moveTo>
                    <a:pt x="132810" y="102045"/>
                  </a:moveTo>
                  <a:cubicBezTo>
                    <a:pt x="133699" y="104077"/>
                    <a:pt x="134271" y="105664"/>
                    <a:pt x="134525" y="106870"/>
                  </a:cubicBezTo>
                  <a:cubicBezTo>
                    <a:pt x="134779" y="108077"/>
                    <a:pt x="134461" y="108966"/>
                    <a:pt x="133636" y="109538"/>
                  </a:cubicBezTo>
                  <a:cubicBezTo>
                    <a:pt x="132810" y="110109"/>
                    <a:pt x="131350" y="110490"/>
                    <a:pt x="129254" y="110617"/>
                  </a:cubicBezTo>
                  <a:cubicBezTo>
                    <a:pt x="127095" y="110744"/>
                    <a:pt x="124238" y="110807"/>
                    <a:pt x="120555" y="110807"/>
                  </a:cubicBezTo>
                  <a:cubicBezTo>
                    <a:pt x="116872" y="110807"/>
                    <a:pt x="113697" y="110807"/>
                    <a:pt x="111538" y="110681"/>
                  </a:cubicBezTo>
                  <a:cubicBezTo>
                    <a:pt x="109379" y="110617"/>
                    <a:pt x="107728" y="110427"/>
                    <a:pt x="106648" y="110172"/>
                  </a:cubicBezTo>
                  <a:cubicBezTo>
                    <a:pt x="105505" y="109918"/>
                    <a:pt x="104743" y="109538"/>
                    <a:pt x="104299" y="109093"/>
                  </a:cubicBezTo>
                  <a:cubicBezTo>
                    <a:pt x="103854" y="108648"/>
                    <a:pt x="103473" y="108077"/>
                    <a:pt x="103156" y="107315"/>
                  </a:cubicBezTo>
                  <a:lnTo>
                    <a:pt x="93313" y="85281"/>
                  </a:lnTo>
                  <a:lnTo>
                    <a:pt x="38386" y="85281"/>
                  </a:lnTo>
                  <a:lnTo>
                    <a:pt x="29115" y="106743"/>
                  </a:lnTo>
                  <a:cubicBezTo>
                    <a:pt x="28797" y="107506"/>
                    <a:pt x="28416" y="108204"/>
                    <a:pt x="27908" y="108712"/>
                  </a:cubicBezTo>
                  <a:cubicBezTo>
                    <a:pt x="27400" y="109220"/>
                    <a:pt x="26638" y="109664"/>
                    <a:pt x="25559" y="109982"/>
                  </a:cubicBezTo>
                  <a:cubicBezTo>
                    <a:pt x="24479" y="110299"/>
                    <a:pt x="22955" y="110490"/>
                    <a:pt x="20923" y="110617"/>
                  </a:cubicBezTo>
                  <a:cubicBezTo>
                    <a:pt x="18891" y="110744"/>
                    <a:pt x="16288" y="110807"/>
                    <a:pt x="13049" y="110807"/>
                  </a:cubicBezTo>
                  <a:cubicBezTo>
                    <a:pt x="9557" y="110807"/>
                    <a:pt x="6890" y="110744"/>
                    <a:pt x="4921" y="110553"/>
                  </a:cubicBezTo>
                  <a:cubicBezTo>
                    <a:pt x="2953" y="110363"/>
                    <a:pt x="1619" y="109982"/>
                    <a:pt x="857" y="109347"/>
                  </a:cubicBezTo>
                  <a:cubicBezTo>
                    <a:pt x="95" y="108712"/>
                    <a:pt x="-159" y="107759"/>
                    <a:pt x="95" y="106553"/>
                  </a:cubicBezTo>
                  <a:cubicBezTo>
                    <a:pt x="349" y="105410"/>
                    <a:pt x="857" y="103822"/>
                    <a:pt x="1810" y="101790"/>
                  </a:cubicBezTo>
                  <a:lnTo>
                    <a:pt x="46895" y="4381"/>
                  </a:lnTo>
                  <a:cubicBezTo>
                    <a:pt x="47339" y="3429"/>
                    <a:pt x="47847" y="2667"/>
                    <a:pt x="48482" y="2032"/>
                  </a:cubicBezTo>
                  <a:cubicBezTo>
                    <a:pt x="49054" y="1460"/>
                    <a:pt x="50006" y="1016"/>
                    <a:pt x="51340" y="698"/>
                  </a:cubicBezTo>
                  <a:cubicBezTo>
                    <a:pt x="52673" y="381"/>
                    <a:pt x="54451" y="190"/>
                    <a:pt x="56801" y="127"/>
                  </a:cubicBezTo>
                  <a:cubicBezTo>
                    <a:pt x="59150" y="63"/>
                    <a:pt x="62198" y="0"/>
                    <a:pt x="66072" y="0"/>
                  </a:cubicBezTo>
                  <a:cubicBezTo>
                    <a:pt x="70517" y="0"/>
                    <a:pt x="74073" y="0"/>
                    <a:pt x="76676" y="127"/>
                  </a:cubicBezTo>
                  <a:cubicBezTo>
                    <a:pt x="79343" y="190"/>
                    <a:pt x="81375" y="444"/>
                    <a:pt x="82836" y="698"/>
                  </a:cubicBezTo>
                  <a:cubicBezTo>
                    <a:pt x="84296" y="1016"/>
                    <a:pt x="85376" y="1460"/>
                    <a:pt x="86011" y="2095"/>
                  </a:cubicBezTo>
                  <a:cubicBezTo>
                    <a:pt x="86646" y="2731"/>
                    <a:pt x="87154" y="3556"/>
                    <a:pt x="87662" y="4635"/>
                  </a:cubicBezTo>
                  <a:lnTo>
                    <a:pt x="132874" y="10191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g3dc6beee290_0_1146"/>
            <p:cNvSpPr/>
            <p:nvPr/>
          </p:nvSpPr>
          <p:spPr>
            <a:xfrm>
              <a:off x="1365955" y="509800"/>
              <a:ext cx="80391" cy="110299"/>
            </a:xfrm>
            <a:custGeom>
              <a:avLst/>
              <a:gdLst/>
              <a:ahLst/>
              <a:cxnLst/>
              <a:rect l="l" t="t" r="r" b="b"/>
              <a:pathLst>
                <a:path w="80391" h="110299" extrusionOk="0">
                  <a:moveTo>
                    <a:pt x="80391" y="100965"/>
                  </a:moveTo>
                  <a:cubicBezTo>
                    <a:pt x="80391" y="102679"/>
                    <a:pt x="80264" y="104077"/>
                    <a:pt x="80074" y="105220"/>
                  </a:cubicBezTo>
                  <a:cubicBezTo>
                    <a:pt x="79883" y="106363"/>
                    <a:pt x="79629" y="107379"/>
                    <a:pt x="79248" y="108140"/>
                  </a:cubicBezTo>
                  <a:cubicBezTo>
                    <a:pt x="78867" y="108903"/>
                    <a:pt x="78423" y="109474"/>
                    <a:pt x="77851" y="109792"/>
                  </a:cubicBezTo>
                  <a:cubicBezTo>
                    <a:pt x="77280" y="110109"/>
                    <a:pt x="76645" y="110300"/>
                    <a:pt x="75883" y="110300"/>
                  </a:cubicBezTo>
                  <a:lnTo>
                    <a:pt x="8827" y="110300"/>
                  </a:lnTo>
                  <a:cubicBezTo>
                    <a:pt x="6350" y="110300"/>
                    <a:pt x="4255" y="109728"/>
                    <a:pt x="2540" y="108649"/>
                  </a:cubicBezTo>
                  <a:cubicBezTo>
                    <a:pt x="826" y="107569"/>
                    <a:pt x="0" y="105728"/>
                    <a:pt x="0" y="103251"/>
                  </a:cubicBezTo>
                  <a:lnTo>
                    <a:pt x="0" y="3556"/>
                  </a:lnTo>
                  <a:cubicBezTo>
                    <a:pt x="0" y="2985"/>
                    <a:pt x="254" y="2476"/>
                    <a:pt x="762" y="2032"/>
                  </a:cubicBezTo>
                  <a:cubicBezTo>
                    <a:pt x="1270" y="1588"/>
                    <a:pt x="2096" y="1207"/>
                    <a:pt x="3175" y="953"/>
                  </a:cubicBezTo>
                  <a:cubicBezTo>
                    <a:pt x="4318" y="635"/>
                    <a:pt x="5842" y="444"/>
                    <a:pt x="7747" y="254"/>
                  </a:cubicBezTo>
                  <a:cubicBezTo>
                    <a:pt x="9652" y="64"/>
                    <a:pt x="12065" y="0"/>
                    <a:pt x="14923" y="0"/>
                  </a:cubicBezTo>
                  <a:cubicBezTo>
                    <a:pt x="17780" y="0"/>
                    <a:pt x="20257" y="64"/>
                    <a:pt x="22162" y="254"/>
                  </a:cubicBezTo>
                  <a:cubicBezTo>
                    <a:pt x="24067" y="444"/>
                    <a:pt x="25527" y="635"/>
                    <a:pt x="26670" y="953"/>
                  </a:cubicBezTo>
                  <a:cubicBezTo>
                    <a:pt x="27813" y="1207"/>
                    <a:pt x="28639" y="1588"/>
                    <a:pt x="29083" y="2032"/>
                  </a:cubicBezTo>
                  <a:cubicBezTo>
                    <a:pt x="29591" y="2476"/>
                    <a:pt x="29845" y="2985"/>
                    <a:pt x="29845" y="3556"/>
                  </a:cubicBezTo>
                  <a:lnTo>
                    <a:pt x="29845" y="91821"/>
                  </a:lnTo>
                  <a:lnTo>
                    <a:pt x="75883" y="91821"/>
                  </a:lnTo>
                  <a:cubicBezTo>
                    <a:pt x="76645" y="91821"/>
                    <a:pt x="77280" y="92011"/>
                    <a:pt x="77851" y="92329"/>
                  </a:cubicBezTo>
                  <a:cubicBezTo>
                    <a:pt x="78423" y="92646"/>
                    <a:pt x="78867" y="93154"/>
                    <a:pt x="79248" y="93853"/>
                  </a:cubicBezTo>
                  <a:cubicBezTo>
                    <a:pt x="79629" y="94552"/>
                    <a:pt x="79883" y="95504"/>
                    <a:pt x="80074" y="96647"/>
                  </a:cubicBezTo>
                  <a:cubicBezTo>
                    <a:pt x="80264" y="97790"/>
                    <a:pt x="80391" y="99250"/>
                    <a:pt x="80391" y="100902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g3dc6beee290_0_1146"/>
            <p:cNvSpPr/>
            <p:nvPr/>
          </p:nvSpPr>
          <p:spPr>
            <a:xfrm>
              <a:off x="1500130" y="510308"/>
              <a:ext cx="105917" cy="109791"/>
            </a:xfrm>
            <a:custGeom>
              <a:avLst/>
              <a:gdLst/>
              <a:ahLst/>
              <a:cxnLst/>
              <a:rect l="l" t="t" r="r" b="b"/>
              <a:pathLst>
                <a:path w="105917" h="109791" extrusionOk="0">
                  <a:moveTo>
                    <a:pt x="75121" y="77597"/>
                  </a:moveTo>
                  <a:lnTo>
                    <a:pt x="75121" y="77597"/>
                  </a:lnTo>
                  <a:cubicBezTo>
                    <a:pt x="75121" y="75057"/>
                    <a:pt x="74549" y="72771"/>
                    <a:pt x="73406" y="70739"/>
                  </a:cubicBezTo>
                  <a:cubicBezTo>
                    <a:pt x="72263" y="68707"/>
                    <a:pt x="70612" y="67056"/>
                    <a:pt x="68453" y="65722"/>
                  </a:cubicBezTo>
                  <a:cubicBezTo>
                    <a:pt x="66230" y="64389"/>
                    <a:pt x="63500" y="63310"/>
                    <a:pt x="60071" y="62547"/>
                  </a:cubicBezTo>
                  <a:cubicBezTo>
                    <a:pt x="56642" y="61849"/>
                    <a:pt x="52261" y="61468"/>
                    <a:pt x="46863" y="61468"/>
                  </a:cubicBezTo>
                  <a:lnTo>
                    <a:pt x="29210" y="61468"/>
                  </a:lnTo>
                  <a:lnTo>
                    <a:pt x="29210" y="92646"/>
                  </a:lnTo>
                  <a:lnTo>
                    <a:pt x="50673" y="92646"/>
                  </a:lnTo>
                  <a:cubicBezTo>
                    <a:pt x="54801" y="92646"/>
                    <a:pt x="58293" y="92329"/>
                    <a:pt x="61151" y="91694"/>
                  </a:cubicBezTo>
                  <a:cubicBezTo>
                    <a:pt x="63945" y="91059"/>
                    <a:pt x="66421" y="90106"/>
                    <a:pt x="68517" y="88836"/>
                  </a:cubicBezTo>
                  <a:cubicBezTo>
                    <a:pt x="70549" y="87567"/>
                    <a:pt x="72199" y="85979"/>
                    <a:pt x="73342" y="84074"/>
                  </a:cubicBezTo>
                  <a:cubicBezTo>
                    <a:pt x="74486" y="82169"/>
                    <a:pt x="75121" y="80010"/>
                    <a:pt x="75121" y="77597"/>
                  </a:cubicBezTo>
                  <a:moveTo>
                    <a:pt x="67564" y="30607"/>
                  </a:moveTo>
                  <a:lnTo>
                    <a:pt x="67564" y="30607"/>
                  </a:lnTo>
                  <a:cubicBezTo>
                    <a:pt x="67564" y="28385"/>
                    <a:pt x="67120" y="26416"/>
                    <a:pt x="66167" y="24701"/>
                  </a:cubicBezTo>
                  <a:cubicBezTo>
                    <a:pt x="65278" y="22924"/>
                    <a:pt x="63945" y="21463"/>
                    <a:pt x="62103" y="20320"/>
                  </a:cubicBezTo>
                  <a:cubicBezTo>
                    <a:pt x="60325" y="19177"/>
                    <a:pt x="58039" y="18288"/>
                    <a:pt x="55245" y="17653"/>
                  </a:cubicBezTo>
                  <a:cubicBezTo>
                    <a:pt x="52514" y="17018"/>
                    <a:pt x="48832" y="16700"/>
                    <a:pt x="44260" y="16700"/>
                  </a:cubicBezTo>
                  <a:lnTo>
                    <a:pt x="29210" y="16700"/>
                  </a:lnTo>
                  <a:lnTo>
                    <a:pt x="29210" y="45212"/>
                  </a:lnTo>
                  <a:lnTo>
                    <a:pt x="45783" y="45212"/>
                  </a:lnTo>
                  <a:cubicBezTo>
                    <a:pt x="50102" y="45212"/>
                    <a:pt x="53530" y="44831"/>
                    <a:pt x="56071" y="44069"/>
                  </a:cubicBezTo>
                  <a:cubicBezTo>
                    <a:pt x="58611" y="43307"/>
                    <a:pt x="60770" y="42228"/>
                    <a:pt x="62421" y="40894"/>
                  </a:cubicBezTo>
                  <a:cubicBezTo>
                    <a:pt x="64135" y="39560"/>
                    <a:pt x="65405" y="38036"/>
                    <a:pt x="66230" y="36258"/>
                  </a:cubicBezTo>
                  <a:cubicBezTo>
                    <a:pt x="67056" y="34481"/>
                    <a:pt x="67501" y="32575"/>
                    <a:pt x="67501" y="30607"/>
                  </a:cubicBezTo>
                  <a:moveTo>
                    <a:pt x="105918" y="76835"/>
                  </a:moveTo>
                  <a:cubicBezTo>
                    <a:pt x="105918" y="80772"/>
                    <a:pt x="105220" y="84264"/>
                    <a:pt x="103759" y="87439"/>
                  </a:cubicBezTo>
                  <a:cubicBezTo>
                    <a:pt x="102299" y="90614"/>
                    <a:pt x="100330" y="93408"/>
                    <a:pt x="97854" y="95821"/>
                  </a:cubicBezTo>
                  <a:cubicBezTo>
                    <a:pt x="95314" y="98235"/>
                    <a:pt x="92329" y="100330"/>
                    <a:pt x="88836" y="102108"/>
                  </a:cubicBezTo>
                  <a:cubicBezTo>
                    <a:pt x="85344" y="103886"/>
                    <a:pt x="81471" y="105283"/>
                    <a:pt x="77216" y="106426"/>
                  </a:cubicBezTo>
                  <a:cubicBezTo>
                    <a:pt x="73025" y="107569"/>
                    <a:pt x="68517" y="108395"/>
                    <a:pt x="63690" y="108966"/>
                  </a:cubicBezTo>
                  <a:cubicBezTo>
                    <a:pt x="58928" y="109538"/>
                    <a:pt x="53594" y="109792"/>
                    <a:pt x="47689" y="109792"/>
                  </a:cubicBezTo>
                  <a:lnTo>
                    <a:pt x="8827" y="109792"/>
                  </a:lnTo>
                  <a:cubicBezTo>
                    <a:pt x="6350" y="109792"/>
                    <a:pt x="4255" y="109220"/>
                    <a:pt x="2540" y="108140"/>
                  </a:cubicBezTo>
                  <a:cubicBezTo>
                    <a:pt x="826" y="107061"/>
                    <a:pt x="0" y="105220"/>
                    <a:pt x="0" y="102743"/>
                  </a:cubicBezTo>
                  <a:lnTo>
                    <a:pt x="0" y="7049"/>
                  </a:lnTo>
                  <a:cubicBezTo>
                    <a:pt x="0" y="4572"/>
                    <a:pt x="826" y="2794"/>
                    <a:pt x="2540" y="1651"/>
                  </a:cubicBezTo>
                  <a:cubicBezTo>
                    <a:pt x="4255" y="571"/>
                    <a:pt x="6286" y="0"/>
                    <a:pt x="8827" y="0"/>
                  </a:cubicBezTo>
                  <a:lnTo>
                    <a:pt x="45530" y="0"/>
                  </a:lnTo>
                  <a:cubicBezTo>
                    <a:pt x="54483" y="0"/>
                    <a:pt x="62103" y="571"/>
                    <a:pt x="68326" y="1714"/>
                  </a:cubicBezTo>
                  <a:cubicBezTo>
                    <a:pt x="74549" y="2857"/>
                    <a:pt x="79756" y="4572"/>
                    <a:pt x="84011" y="6858"/>
                  </a:cubicBezTo>
                  <a:cubicBezTo>
                    <a:pt x="88265" y="9144"/>
                    <a:pt x="91504" y="12065"/>
                    <a:pt x="93789" y="15557"/>
                  </a:cubicBezTo>
                  <a:cubicBezTo>
                    <a:pt x="96076" y="19050"/>
                    <a:pt x="97155" y="23178"/>
                    <a:pt x="97155" y="27940"/>
                  </a:cubicBezTo>
                  <a:cubicBezTo>
                    <a:pt x="97155" y="30607"/>
                    <a:pt x="96711" y="33083"/>
                    <a:pt x="95821" y="35433"/>
                  </a:cubicBezTo>
                  <a:cubicBezTo>
                    <a:pt x="94933" y="37782"/>
                    <a:pt x="93599" y="39942"/>
                    <a:pt x="91885" y="41846"/>
                  </a:cubicBezTo>
                  <a:cubicBezTo>
                    <a:pt x="90170" y="43751"/>
                    <a:pt x="88011" y="45466"/>
                    <a:pt x="85471" y="46926"/>
                  </a:cubicBezTo>
                  <a:cubicBezTo>
                    <a:pt x="82931" y="48387"/>
                    <a:pt x="80074" y="49593"/>
                    <a:pt x="76835" y="50482"/>
                  </a:cubicBezTo>
                  <a:cubicBezTo>
                    <a:pt x="80963" y="51054"/>
                    <a:pt x="84773" y="52070"/>
                    <a:pt x="88329" y="53467"/>
                  </a:cubicBezTo>
                  <a:cubicBezTo>
                    <a:pt x="91821" y="54864"/>
                    <a:pt x="94869" y="56706"/>
                    <a:pt x="97473" y="58928"/>
                  </a:cubicBezTo>
                  <a:cubicBezTo>
                    <a:pt x="100076" y="61150"/>
                    <a:pt x="102108" y="63817"/>
                    <a:pt x="103632" y="66802"/>
                  </a:cubicBezTo>
                  <a:cubicBezTo>
                    <a:pt x="105156" y="69786"/>
                    <a:pt x="105918" y="73152"/>
                    <a:pt x="105918" y="7689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g3dc6beee290_0_1146"/>
            <p:cNvSpPr/>
            <p:nvPr/>
          </p:nvSpPr>
          <p:spPr>
            <a:xfrm>
              <a:off x="1621352" y="510308"/>
              <a:ext cx="108585" cy="110299"/>
            </a:xfrm>
            <a:custGeom>
              <a:avLst/>
              <a:gdLst/>
              <a:ahLst/>
              <a:cxnLst/>
              <a:rect l="l" t="t" r="r" b="b"/>
              <a:pathLst>
                <a:path w="108585" h="110299" extrusionOk="0">
                  <a:moveTo>
                    <a:pt x="70231" y="32449"/>
                  </a:moveTo>
                  <a:lnTo>
                    <a:pt x="70231" y="32449"/>
                  </a:lnTo>
                  <a:cubicBezTo>
                    <a:pt x="70231" y="28829"/>
                    <a:pt x="69152" y="25781"/>
                    <a:pt x="66929" y="23304"/>
                  </a:cubicBezTo>
                  <a:cubicBezTo>
                    <a:pt x="64770" y="20828"/>
                    <a:pt x="61151" y="19050"/>
                    <a:pt x="56198" y="18034"/>
                  </a:cubicBezTo>
                  <a:cubicBezTo>
                    <a:pt x="54674" y="17717"/>
                    <a:pt x="52959" y="17526"/>
                    <a:pt x="51054" y="17335"/>
                  </a:cubicBezTo>
                  <a:cubicBezTo>
                    <a:pt x="49149" y="17145"/>
                    <a:pt x="46482" y="17081"/>
                    <a:pt x="43053" y="17081"/>
                  </a:cubicBezTo>
                  <a:lnTo>
                    <a:pt x="29718" y="17081"/>
                  </a:lnTo>
                  <a:lnTo>
                    <a:pt x="29718" y="48196"/>
                  </a:lnTo>
                  <a:lnTo>
                    <a:pt x="44895" y="48196"/>
                  </a:lnTo>
                  <a:cubicBezTo>
                    <a:pt x="49086" y="48196"/>
                    <a:pt x="52832" y="47815"/>
                    <a:pt x="55943" y="47053"/>
                  </a:cubicBezTo>
                  <a:cubicBezTo>
                    <a:pt x="59118" y="46292"/>
                    <a:pt x="61722" y="45212"/>
                    <a:pt x="63818" y="43815"/>
                  </a:cubicBezTo>
                  <a:cubicBezTo>
                    <a:pt x="65913" y="42418"/>
                    <a:pt x="67501" y="40767"/>
                    <a:pt x="68580" y="38862"/>
                  </a:cubicBezTo>
                  <a:cubicBezTo>
                    <a:pt x="69660" y="36957"/>
                    <a:pt x="70168" y="34798"/>
                    <a:pt x="70168" y="32385"/>
                  </a:cubicBezTo>
                  <a:moveTo>
                    <a:pt x="108458" y="106871"/>
                  </a:moveTo>
                  <a:cubicBezTo>
                    <a:pt x="108458" y="107506"/>
                    <a:pt x="108331" y="108013"/>
                    <a:pt x="108014" y="108458"/>
                  </a:cubicBezTo>
                  <a:cubicBezTo>
                    <a:pt x="107696" y="108903"/>
                    <a:pt x="106998" y="109220"/>
                    <a:pt x="105855" y="109538"/>
                  </a:cubicBezTo>
                  <a:cubicBezTo>
                    <a:pt x="104712" y="109792"/>
                    <a:pt x="103061" y="110046"/>
                    <a:pt x="100902" y="110109"/>
                  </a:cubicBezTo>
                  <a:cubicBezTo>
                    <a:pt x="98743" y="110236"/>
                    <a:pt x="95758" y="110299"/>
                    <a:pt x="92012" y="110299"/>
                  </a:cubicBezTo>
                  <a:cubicBezTo>
                    <a:pt x="88837" y="110299"/>
                    <a:pt x="86296" y="110299"/>
                    <a:pt x="84455" y="110109"/>
                  </a:cubicBezTo>
                  <a:cubicBezTo>
                    <a:pt x="82550" y="109982"/>
                    <a:pt x="81090" y="109792"/>
                    <a:pt x="80010" y="109474"/>
                  </a:cubicBezTo>
                  <a:cubicBezTo>
                    <a:pt x="78930" y="109156"/>
                    <a:pt x="78168" y="108775"/>
                    <a:pt x="77661" y="108267"/>
                  </a:cubicBezTo>
                  <a:cubicBezTo>
                    <a:pt x="77216" y="107823"/>
                    <a:pt x="76835" y="107188"/>
                    <a:pt x="76518" y="106553"/>
                  </a:cubicBezTo>
                  <a:lnTo>
                    <a:pt x="63373" y="82042"/>
                  </a:lnTo>
                  <a:cubicBezTo>
                    <a:pt x="61786" y="79311"/>
                    <a:pt x="60262" y="76835"/>
                    <a:pt x="58738" y="74676"/>
                  </a:cubicBezTo>
                  <a:cubicBezTo>
                    <a:pt x="57214" y="72517"/>
                    <a:pt x="55563" y="70739"/>
                    <a:pt x="53721" y="69278"/>
                  </a:cubicBezTo>
                  <a:cubicBezTo>
                    <a:pt x="51880" y="67818"/>
                    <a:pt x="49721" y="66738"/>
                    <a:pt x="47371" y="66040"/>
                  </a:cubicBezTo>
                  <a:cubicBezTo>
                    <a:pt x="44958" y="65342"/>
                    <a:pt x="42164" y="64897"/>
                    <a:pt x="38989" y="64897"/>
                  </a:cubicBezTo>
                  <a:lnTo>
                    <a:pt x="29718" y="64897"/>
                  </a:lnTo>
                  <a:lnTo>
                    <a:pt x="29718" y="106743"/>
                  </a:lnTo>
                  <a:cubicBezTo>
                    <a:pt x="29718" y="107315"/>
                    <a:pt x="29464" y="107823"/>
                    <a:pt x="28956" y="108267"/>
                  </a:cubicBezTo>
                  <a:cubicBezTo>
                    <a:pt x="28448" y="108712"/>
                    <a:pt x="27623" y="109093"/>
                    <a:pt x="26543" y="109347"/>
                  </a:cubicBezTo>
                  <a:cubicBezTo>
                    <a:pt x="25400" y="109601"/>
                    <a:pt x="23876" y="109855"/>
                    <a:pt x="22035" y="110046"/>
                  </a:cubicBezTo>
                  <a:cubicBezTo>
                    <a:pt x="20130" y="110236"/>
                    <a:pt x="17717" y="110299"/>
                    <a:pt x="14796" y="110299"/>
                  </a:cubicBezTo>
                  <a:cubicBezTo>
                    <a:pt x="11874" y="110299"/>
                    <a:pt x="9525" y="110236"/>
                    <a:pt x="7620" y="110046"/>
                  </a:cubicBezTo>
                  <a:cubicBezTo>
                    <a:pt x="5715" y="109855"/>
                    <a:pt x="4191" y="109664"/>
                    <a:pt x="3048" y="109347"/>
                  </a:cubicBezTo>
                  <a:cubicBezTo>
                    <a:pt x="1905" y="109093"/>
                    <a:pt x="1143" y="108712"/>
                    <a:pt x="699" y="108267"/>
                  </a:cubicBezTo>
                  <a:cubicBezTo>
                    <a:pt x="254" y="107823"/>
                    <a:pt x="0" y="107315"/>
                    <a:pt x="0" y="106743"/>
                  </a:cubicBezTo>
                  <a:lnTo>
                    <a:pt x="0" y="7049"/>
                  </a:lnTo>
                  <a:cubicBezTo>
                    <a:pt x="0" y="4572"/>
                    <a:pt x="826" y="2794"/>
                    <a:pt x="2540" y="1651"/>
                  </a:cubicBezTo>
                  <a:cubicBezTo>
                    <a:pt x="4255" y="571"/>
                    <a:pt x="6350" y="0"/>
                    <a:pt x="8827" y="0"/>
                  </a:cubicBezTo>
                  <a:lnTo>
                    <a:pt x="46673" y="0"/>
                  </a:lnTo>
                  <a:cubicBezTo>
                    <a:pt x="50546" y="0"/>
                    <a:pt x="53658" y="63"/>
                    <a:pt x="56134" y="190"/>
                  </a:cubicBezTo>
                  <a:cubicBezTo>
                    <a:pt x="58611" y="317"/>
                    <a:pt x="60896" y="444"/>
                    <a:pt x="62929" y="635"/>
                  </a:cubicBezTo>
                  <a:cubicBezTo>
                    <a:pt x="68834" y="1270"/>
                    <a:pt x="74105" y="2349"/>
                    <a:pt x="78804" y="3874"/>
                  </a:cubicBezTo>
                  <a:cubicBezTo>
                    <a:pt x="83502" y="5397"/>
                    <a:pt x="87503" y="7429"/>
                    <a:pt x="90805" y="9842"/>
                  </a:cubicBezTo>
                  <a:cubicBezTo>
                    <a:pt x="94043" y="12319"/>
                    <a:pt x="96583" y="15240"/>
                    <a:pt x="98298" y="18606"/>
                  </a:cubicBezTo>
                  <a:cubicBezTo>
                    <a:pt x="100013" y="21971"/>
                    <a:pt x="100902" y="25844"/>
                    <a:pt x="100902" y="30163"/>
                  </a:cubicBezTo>
                  <a:cubicBezTo>
                    <a:pt x="100902" y="33846"/>
                    <a:pt x="100267" y="37147"/>
                    <a:pt x="99060" y="40196"/>
                  </a:cubicBezTo>
                  <a:cubicBezTo>
                    <a:pt x="97790" y="43243"/>
                    <a:pt x="96012" y="45910"/>
                    <a:pt x="93599" y="48324"/>
                  </a:cubicBezTo>
                  <a:cubicBezTo>
                    <a:pt x="91186" y="50673"/>
                    <a:pt x="88202" y="52768"/>
                    <a:pt x="84646" y="54483"/>
                  </a:cubicBezTo>
                  <a:cubicBezTo>
                    <a:pt x="81090" y="56261"/>
                    <a:pt x="77089" y="57658"/>
                    <a:pt x="72580" y="58738"/>
                  </a:cubicBezTo>
                  <a:cubicBezTo>
                    <a:pt x="74740" y="59563"/>
                    <a:pt x="76835" y="60515"/>
                    <a:pt x="78740" y="61658"/>
                  </a:cubicBezTo>
                  <a:cubicBezTo>
                    <a:pt x="80645" y="62801"/>
                    <a:pt x="82487" y="64135"/>
                    <a:pt x="84138" y="65786"/>
                  </a:cubicBezTo>
                  <a:cubicBezTo>
                    <a:pt x="85852" y="67374"/>
                    <a:pt x="87440" y="69215"/>
                    <a:pt x="88964" y="71310"/>
                  </a:cubicBezTo>
                  <a:cubicBezTo>
                    <a:pt x="90488" y="73406"/>
                    <a:pt x="91948" y="75692"/>
                    <a:pt x="93408" y="78296"/>
                  </a:cubicBezTo>
                  <a:lnTo>
                    <a:pt x="105727" y="99885"/>
                  </a:lnTo>
                  <a:cubicBezTo>
                    <a:pt x="106871" y="102045"/>
                    <a:pt x="107633" y="103632"/>
                    <a:pt x="108014" y="104585"/>
                  </a:cubicBezTo>
                  <a:cubicBezTo>
                    <a:pt x="108395" y="105537"/>
                    <a:pt x="108585" y="106363"/>
                    <a:pt x="108585" y="10687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g3dc6beee290_0_1146"/>
            <p:cNvSpPr/>
            <p:nvPr/>
          </p:nvSpPr>
          <p:spPr>
            <a:xfrm>
              <a:off x="1739430" y="509673"/>
              <a:ext cx="134521" cy="110807"/>
            </a:xfrm>
            <a:custGeom>
              <a:avLst/>
              <a:gdLst/>
              <a:ahLst/>
              <a:cxnLst/>
              <a:rect l="l" t="t" r="r" b="b"/>
              <a:pathLst>
                <a:path w="134521" h="110807" extrusionOk="0">
                  <a:moveTo>
                    <a:pt x="65627" y="21590"/>
                  </a:moveTo>
                  <a:lnTo>
                    <a:pt x="65500" y="21590"/>
                  </a:lnTo>
                  <a:lnTo>
                    <a:pt x="44799" y="68199"/>
                  </a:lnTo>
                  <a:lnTo>
                    <a:pt x="86265" y="68199"/>
                  </a:lnTo>
                  <a:lnTo>
                    <a:pt x="65564" y="21590"/>
                  </a:lnTo>
                  <a:close/>
                  <a:moveTo>
                    <a:pt x="132747" y="102045"/>
                  </a:moveTo>
                  <a:cubicBezTo>
                    <a:pt x="133636" y="104077"/>
                    <a:pt x="134207" y="105664"/>
                    <a:pt x="134461" y="106870"/>
                  </a:cubicBezTo>
                  <a:cubicBezTo>
                    <a:pt x="134652" y="108077"/>
                    <a:pt x="134398" y="108966"/>
                    <a:pt x="133572" y="109538"/>
                  </a:cubicBezTo>
                  <a:cubicBezTo>
                    <a:pt x="132747" y="110109"/>
                    <a:pt x="131286" y="110490"/>
                    <a:pt x="129191" y="110617"/>
                  </a:cubicBezTo>
                  <a:cubicBezTo>
                    <a:pt x="127095" y="110744"/>
                    <a:pt x="124174" y="110807"/>
                    <a:pt x="120491" y="110807"/>
                  </a:cubicBezTo>
                  <a:cubicBezTo>
                    <a:pt x="116808" y="110807"/>
                    <a:pt x="113633" y="110807"/>
                    <a:pt x="111538" y="110681"/>
                  </a:cubicBezTo>
                  <a:cubicBezTo>
                    <a:pt x="109379" y="110617"/>
                    <a:pt x="107728" y="110427"/>
                    <a:pt x="106648" y="110172"/>
                  </a:cubicBezTo>
                  <a:cubicBezTo>
                    <a:pt x="105505" y="109918"/>
                    <a:pt x="104743" y="109538"/>
                    <a:pt x="104299" y="109093"/>
                  </a:cubicBezTo>
                  <a:cubicBezTo>
                    <a:pt x="103854" y="108648"/>
                    <a:pt x="103473" y="108077"/>
                    <a:pt x="103156" y="107315"/>
                  </a:cubicBezTo>
                  <a:lnTo>
                    <a:pt x="93313" y="85281"/>
                  </a:lnTo>
                  <a:lnTo>
                    <a:pt x="38386" y="85281"/>
                  </a:lnTo>
                  <a:lnTo>
                    <a:pt x="29115" y="106743"/>
                  </a:lnTo>
                  <a:cubicBezTo>
                    <a:pt x="28797" y="107506"/>
                    <a:pt x="28416" y="108204"/>
                    <a:pt x="27908" y="108712"/>
                  </a:cubicBezTo>
                  <a:cubicBezTo>
                    <a:pt x="27400" y="109220"/>
                    <a:pt x="26638" y="109664"/>
                    <a:pt x="25559" y="109982"/>
                  </a:cubicBezTo>
                  <a:cubicBezTo>
                    <a:pt x="24479" y="110299"/>
                    <a:pt x="22892" y="110490"/>
                    <a:pt x="20923" y="110617"/>
                  </a:cubicBezTo>
                  <a:cubicBezTo>
                    <a:pt x="18955" y="110744"/>
                    <a:pt x="16288" y="110807"/>
                    <a:pt x="13049" y="110807"/>
                  </a:cubicBezTo>
                  <a:cubicBezTo>
                    <a:pt x="9557" y="110807"/>
                    <a:pt x="6890" y="110744"/>
                    <a:pt x="4921" y="110553"/>
                  </a:cubicBezTo>
                  <a:cubicBezTo>
                    <a:pt x="2953" y="110363"/>
                    <a:pt x="1619" y="109982"/>
                    <a:pt x="857" y="109347"/>
                  </a:cubicBezTo>
                  <a:cubicBezTo>
                    <a:pt x="95" y="108712"/>
                    <a:pt x="-159" y="107759"/>
                    <a:pt x="95" y="106553"/>
                  </a:cubicBezTo>
                  <a:cubicBezTo>
                    <a:pt x="349" y="105410"/>
                    <a:pt x="857" y="103822"/>
                    <a:pt x="1810" y="101790"/>
                  </a:cubicBezTo>
                  <a:lnTo>
                    <a:pt x="46895" y="4381"/>
                  </a:lnTo>
                  <a:cubicBezTo>
                    <a:pt x="47339" y="3429"/>
                    <a:pt x="47911" y="2667"/>
                    <a:pt x="48482" y="2032"/>
                  </a:cubicBezTo>
                  <a:cubicBezTo>
                    <a:pt x="49117" y="1460"/>
                    <a:pt x="50070" y="1016"/>
                    <a:pt x="51340" y="698"/>
                  </a:cubicBezTo>
                  <a:cubicBezTo>
                    <a:pt x="52673" y="381"/>
                    <a:pt x="54515" y="190"/>
                    <a:pt x="56801" y="127"/>
                  </a:cubicBezTo>
                  <a:cubicBezTo>
                    <a:pt x="59150" y="63"/>
                    <a:pt x="62198" y="0"/>
                    <a:pt x="66072" y="0"/>
                  </a:cubicBezTo>
                  <a:cubicBezTo>
                    <a:pt x="70517" y="0"/>
                    <a:pt x="74073" y="0"/>
                    <a:pt x="76676" y="127"/>
                  </a:cubicBezTo>
                  <a:cubicBezTo>
                    <a:pt x="79343" y="190"/>
                    <a:pt x="81375" y="444"/>
                    <a:pt x="82836" y="698"/>
                  </a:cubicBezTo>
                  <a:cubicBezTo>
                    <a:pt x="84296" y="1016"/>
                    <a:pt x="85376" y="1460"/>
                    <a:pt x="86011" y="2095"/>
                  </a:cubicBezTo>
                  <a:cubicBezTo>
                    <a:pt x="86646" y="2731"/>
                    <a:pt x="87217" y="3556"/>
                    <a:pt x="87662" y="4635"/>
                  </a:cubicBezTo>
                  <a:lnTo>
                    <a:pt x="132874" y="10191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g3dc6beee290_0_1146"/>
            <p:cNvSpPr/>
            <p:nvPr/>
          </p:nvSpPr>
          <p:spPr>
            <a:xfrm>
              <a:off x="1851936" y="509926"/>
              <a:ext cx="131564" cy="110617"/>
            </a:xfrm>
            <a:custGeom>
              <a:avLst/>
              <a:gdLst/>
              <a:ahLst/>
              <a:cxnLst/>
              <a:rect l="l" t="t" r="r" b="b"/>
              <a:pathLst>
                <a:path w="131564" h="110617" extrusionOk="0">
                  <a:moveTo>
                    <a:pt x="85900" y="106299"/>
                  </a:moveTo>
                  <a:cubicBezTo>
                    <a:pt x="85519" y="107252"/>
                    <a:pt x="85011" y="108014"/>
                    <a:pt x="84439" y="108585"/>
                  </a:cubicBezTo>
                  <a:cubicBezTo>
                    <a:pt x="83804" y="109157"/>
                    <a:pt x="82852" y="109665"/>
                    <a:pt x="81518" y="109919"/>
                  </a:cubicBezTo>
                  <a:cubicBezTo>
                    <a:pt x="80185" y="110236"/>
                    <a:pt x="78343" y="110427"/>
                    <a:pt x="75994" y="110490"/>
                  </a:cubicBezTo>
                  <a:cubicBezTo>
                    <a:pt x="73644" y="110554"/>
                    <a:pt x="70596" y="110617"/>
                    <a:pt x="66850" y="110617"/>
                  </a:cubicBezTo>
                  <a:cubicBezTo>
                    <a:pt x="63865" y="110617"/>
                    <a:pt x="61262" y="110617"/>
                    <a:pt x="59103" y="110617"/>
                  </a:cubicBezTo>
                  <a:cubicBezTo>
                    <a:pt x="56944" y="110617"/>
                    <a:pt x="55166" y="110554"/>
                    <a:pt x="53642" y="110427"/>
                  </a:cubicBezTo>
                  <a:cubicBezTo>
                    <a:pt x="52118" y="110363"/>
                    <a:pt x="50911" y="110173"/>
                    <a:pt x="49959" y="109919"/>
                  </a:cubicBezTo>
                  <a:cubicBezTo>
                    <a:pt x="49006" y="109665"/>
                    <a:pt x="48244" y="109411"/>
                    <a:pt x="47609" y="109093"/>
                  </a:cubicBezTo>
                  <a:cubicBezTo>
                    <a:pt x="46974" y="108712"/>
                    <a:pt x="46466" y="108331"/>
                    <a:pt x="46149" y="107823"/>
                  </a:cubicBezTo>
                  <a:cubicBezTo>
                    <a:pt x="45831" y="107379"/>
                    <a:pt x="45514" y="106744"/>
                    <a:pt x="45196" y="106045"/>
                  </a:cubicBezTo>
                  <a:lnTo>
                    <a:pt x="1699" y="8763"/>
                  </a:lnTo>
                  <a:cubicBezTo>
                    <a:pt x="810" y="6731"/>
                    <a:pt x="238" y="5144"/>
                    <a:pt x="48" y="3937"/>
                  </a:cubicBezTo>
                  <a:cubicBezTo>
                    <a:pt x="-143" y="2731"/>
                    <a:pt x="238" y="1842"/>
                    <a:pt x="1191" y="1270"/>
                  </a:cubicBezTo>
                  <a:cubicBezTo>
                    <a:pt x="2143" y="699"/>
                    <a:pt x="3731" y="318"/>
                    <a:pt x="5953" y="191"/>
                  </a:cubicBezTo>
                  <a:cubicBezTo>
                    <a:pt x="8239" y="64"/>
                    <a:pt x="11351" y="0"/>
                    <a:pt x="15478" y="0"/>
                  </a:cubicBezTo>
                  <a:cubicBezTo>
                    <a:pt x="18907" y="0"/>
                    <a:pt x="21638" y="64"/>
                    <a:pt x="23606" y="191"/>
                  </a:cubicBezTo>
                  <a:cubicBezTo>
                    <a:pt x="25575" y="318"/>
                    <a:pt x="27035" y="508"/>
                    <a:pt x="28115" y="826"/>
                  </a:cubicBezTo>
                  <a:cubicBezTo>
                    <a:pt x="29194" y="1080"/>
                    <a:pt x="29893" y="1524"/>
                    <a:pt x="30337" y="2096"/>
                  </a:cubicBezTo>
                  <a:cubicBezTo>
                    <a:pt x="30718" y="2667"/>
                    <a:pt x="31163" y="3366"/>
                    <a:pt x="31480" y="4191"/>
                  </a:cubicBezTo>
                  <a:lnTo>
                    <a:pt x="67104" y="88837"/>
                  </a:lnTo>
                  <a:lnTo>
                    <a:pt x="67231" y="88837"/>
                  </a:lnTo>
                  <a:lnTo>
                    <a:pt x="102156" y="4636"/>
                  </a:lnTo>
                  <a:cubicBezTo>
                    <a:pt x="102473" y="3683"/>
                    <a:pt x="102854" y="2858"/>
                    <a:pt x="103299" y="2286"/>
                  </a:cubicBezTo>
                  <a:cubicBezTo>
                    <a:pt x="103743" y="1715"/>
                    <a:pt x="104505" y="1207"/>
                    <a:pt x="105648" y="889"/>
                  </a:cubicBezTo>
                  <a:cubicBezTo>
                    <a:pt x="106728" y="572"/>
                    <a:pt x="108315" y="318"/>
                    <a:pt x="110347" y="191"/>
                  </a:cubicBezTo>
                  <a:cubicBezTo>
                    <a:pt x="112379" y="64"/>
                    <a:pt x="115173" y="0"/>
                    <a:pt x="118729" y="0"/>
                  </a:cubicBezTo>
                  <a:cubicBezTo>
                    <a:pt x="122285" y="0"/>
                    <a:pt x="124889" y="64"/>
                    <a:pt x="126794" y="254"/>
                  </a:cubicBezTo>
                  <a:cubicBezTo>
                    <a:pt x="128699" y="444"/>
                    <a:pt x="130032" y="826"/>
                    <a:pt x="130794" y="1461"/>
                  </a:cubicBezTo>
                  <a:cubicBezTo>
                    <a:pt x="131493" y="2159"/>
                    <a:pt x="131747" y="3048"/>
                    <a:pt x="131429" y="4255"/>
                  </a:cubicBezTo>
                  <a:cubicBezTo>
                    <a:pt x="131175" y="5398"/>
                    <a:pt x="130604" y="7049"/>
                    <a:pt x="129715" y="9017"/>
                  </a:cubicBezTo>
                  <a:lnTo>
                    <a:pt x="86090" y="10642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g3dc6beee290_0_1146"/>
            <p:cNvSpPr/>
            <p:nvPr/>
          </p:nvSpPr>
          <p:spPr>
            <a:xfrm>
              <a:off x="1974729" y="508466"/>
              <a:ext cx="138493" cy="113601"/>
            </a:xfrm>
            <a:custGeom>
              <a:avLst/>
              <a:gdLst/>
              <a:ahLst/>
              <a:cxnLst/>
              <a:rect l="l" t="t" r="r" b="b"/>
              <a:pathLst>
                <a:path w="138493" h="113601" extrusionOk="0">
                  <a:moveTo>
                    <a:pt x="107252" y="56642"/>
                  </a:moveTo>
                  <a:lnTo>
                    <a:pt x="107252" y="56642"/>
                  </a:lnTo>
                  <a:cubicBezTo>
                    <a:pt x="107252" y="50864"/>
                    <a:pt x="106680" y="45593"/>
                    <a:pt x="105474" y="40894"/>
                  </a:cubicBezTo>
                  <a:cubicBezTo>
                    <a:pt x="104267" y="36195"/>
                    <a:pt x="102172" y="32131"/>
                    <a:pt x="99314" y="28765"/>
                  </a:cubicBezTo>
                  <a:cubicBezTo>
                    <a:pt x="96457" y="25400"/>
                    <a:pt x="92583" y="22796"/>
                    <a:pt x="87757" y="20955"/>
                  </a:cubicBezTo>
                  <a:cubicBezTo>
                    <a:pt x="82931" y="19114"/>
                    <a:pt x="76899" y="18225"/>
                    <a:pt x="69660" y="18225"/>
                  </a:cubicBezTo>
                  <a:cubicBezTo>
                    <a:pt x="62421" y="18225"/>
                    <a:pt x="56261" y="19240"/>
                    <a:pt x="51372" y="21336"/>
                  </a:cubicBezTo>
                  <a:cubicBezTo>
                    <a:pt x="46482" y="23432"/>
                    <a:pt x="42545" y="26162"/>
                    <a:pt x="39497" y="29591"/>
                  </a:cubicBezTo>
                  <a:cubicBezTo>
                    <a:pt x="36449" y="33020"/>
                    <a:pt x="34354" y="37084"/>
                    <a:pt x="33084" y="41656"/>
                  </a:cubicBezTo>
                  <a:cubicBezTo>
                    <a:pt x="31814" y="46292"/>
                    <a:pt x="31242" y="51117"/>
                    <a:pt x="31242" y="56261"/>
                  </a:cubicBezTo>
                  <a:cubicBezTo>
                    <a:pt x="31242" y="62230"/>
                    <a:pt x="31877" y="67691"/>
                    <a:pt x="33084" y="72453"/>
                  </a:cubicBezTo>
                  <a:cubicBezTo>
                    <a:pt x="34290" y="77216"/>
                    <a:pt x="36322" y="81343"/>
                    <a:pt x="39180" y="84709"/>
                  </a:cubicBezTo>
                  <a:cubicBezTo>
                    <a:pt x="42037" y="88138"/>
                    <a:pt x="45847" y="90678"/>
                    <a:pt x="50737" y="92456"/>
                  </a:cubicBezTo>
                  <a:cubicBezTo>
                    <a:pt x="55563" y="94234"/>
                    <a:pt x="61595" y="95123"/>
                    <a:pt x="68898" y="95123"/>
                  </a:cubicBezTo>
                  <a:cubicBezTo>
                    <a:pt x="76200" y="95123"/>
                    <a:pt x="82296" y="94107"/>
                    <a:pt x="87186" y="92075"/>
                  </a:cubicBezTo>
                  <a:cubicBezTo>
                    <a:pt x="92075" y="90043"/>
                    <a:pt x="96012" y="87249"/>
                    <a:pt x="99060" y="83757"/>
                  </a:cubicBezTo>
                  <a:cubicBezTo>
                    <a:pt x="102045" y="80264"/>
                    <a:pt x="104204" y="76200"/>
                    <a:pt x="105474" y="71501"/>
                  </a:cubicBezTo>
                  <a:cubicBezTo>
                    <a:pt x="106680" y="66865"/>
                    <a:pt x="107315" y="61849"/>
                    <a:pt x="107315" y="56642"/>
                  </a:cubicBezTo>
                  <a:moveTo>
                    <a:pt x="138493" y="55435"/>
                  </a:moveTo>
                  <a:cubicBezTo>
                    <a:pt x="138493" y="64579"/>
                    <a:pt x="136970" y="72644"/>
                    <a:pt x="133985" y="79883"/>
                  </a:cubicBezTo>
                  <a:cubicBezTo>
                    <a:pt x="131001" y="87058"/>
                    <a:pt x="126492" y="93154"/>
                    <a:pt x="120523" y="98171"/>
                  </a:cubicBezTo>
                  <a:cubicBezTo>
                    <a:pt x="114554" y="103188"/>
                    <a:pt x="107188" y="106997"/>
                    <a:pt x="98425" y="109664"/>
                  </a:cubicBezTo>
                  <a:cubicBezTo>
                    <a:pt x="89662" y="112268"/>
                    <a:pt x="79502" y="113602"/>
                    <a:pt x="67945" y="113602"/>
                  </a:cubicBezTo>
                  <a:cubicBezTo>
                    <a:pt x="56388" y="113602"/>
                    <a:pt x="46673" y="112458"/>
                    <a:pt x="38164" y="110236"/>
                  </a:cubicBezTo>
                  <a:cubicBezTo>
                    <a:pt x="29655" y="108014"/>
                    <a:pt x="22606" y="104585"/>
                    <a:pt x="16955" y="100013"/>
                  </a:cubicBezTo>
                  <a:cubicBezTo>
                    <a:pt x="11303" y="95440"/>
                    <a:pt x="7049" y="89599"/>
                    <a:pt x="4255" y="82550"/>
                  </a:cubicBezTo>
                  <a:cubicBezTo>
                    <a:pt x="1397" y="75438"/>
                    <a:pt x="0" y="67120"/>
                    <a:pt x="0" y="57467"/>
                  </a:cubicBezTo>
                  <a:cubicBezTo>
                    <a:pt x="0" y="48578"/>
                    <a:pt x="1524" y="40640"/>
                    <a:pt x="4509" y="33528"/>
                  </a:cubicBezTo>
                  <a:cubicBezTo>
                    <a:pt x="7493" y="26416"/>
                    <a:pt x="12002" y="20383"/>
                    <a:pt x="17971" y="15431"/>
                  </a:cubicBezTo>
                  <a:cubicBezTo>
                    <a:pt x="23940" y="10478"/>
                    <a:pt x="31306" y="6667"/>
                    <a:pt x="40068" y="4000"/>
                  </a:cubicBezTo>
                  <a:cubicBezTo>
                    <a:pt x="48832" y="1333"/>
                    <a:pt x="59055" y="0"/>
                    <a:pt x="70676" y="0"/>
                  </a:cubicBezTo>
                  <a:cubicBezTo>
                    <a:pt x="82296" y="0"/>
                    <a:pt x="91567" y="1079"/>
                    <a:pt x="100013" y="3302"/>
                  </a:cubicBezTo>
                  <a:cubicBezTo>
                    <a:pt x="108458" y="5525"/>
                    <a:pt x="115570" y="8890"/>
                    <a:pt x="121285" y="13462"/>
                  </a:cubicBezTo>
                  <a:cubicBezTo>
                    <a:pt x="126937" y="18034"/>
                    <a:pt x="131255" y="23813"/>
                    <a:pt x="134176" y="30797"/>
                  </a:cubicBezTo>
                  <a:cubicBezTo>
                    <a:pt x="137097" y="37782"/>
                    <a:pt x="138493" y="45974"/>
                    <a:pt x="138493" y="5549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g3dc6beee290_0_1146"/>
            <p:cNvSpPr/>
            <p:nvPr/>
          </p:nvSpPr>
          <p:spPr>
            <a:xfrm>
              <a:off x="2121224" y="571648"/>
              <a:ext cx="50545" cy="50545"/>
            </a:xfrm>
            <a:custGeom>
              <a:avLst/>
              <a:gdLst/>
              <a:ahLst/>
              <a:cxnLst/>
              <a:rect l="l" t="t" r="r" b="b"/>
              <a:pathLst>
                <a:path w="50545" h="50545" extrusionOk="0">
                  <a:moveTo>
                    <a:pt x="25273" y="0"/>
                  </a:moveTo>
                  <a:cubicBezTo>
                    <a:pt x="11303" y="0"/>
                    <a:pt x="0" y="11303"/>
                    <a:pt x="0" y="25273"/>
                  </a:cubicBezTo>
                  <a:cubicBezTo>
                    <a:pt x="0" y="39243"/>
                    <a:pt x="11303" y="50546"/>
                    <a:pt x="25273" y="50546"/>
                  </a:cubicBezTo>
                  <a:cubicBezTo>
                    <a:pt x="39243" y="50546"/>
                    <a:pt x="50546" y="39243"/>
                    <a:pt x="50546" y="25273"/>
                  </a:cubicBezTo>
                  <a:cubicBezTo>
                    <a:pt x="50546" y="11303"/>
                    <a:pt x="39243" y="0"/>
                    <a:pt x="25273" y="0"/>
                  </a:cubicBezTo>
                  <a:moveTo>
                    <a:pt x="25273" y="45466"/>
                  </a:moveTo>
                  <a:cubicBezTo>
                    <a:pt x="14097" y="45466"/>
                    <a:pt x="5080" y="36386"/>
                    <a:pt x="5080" y="25273"/>
                  </a:cubicBezTo>
                  <a:cubicBezTo>
                    <a:pt x="5080" y="14161"/>
                    <a:pt x="14161" y="5017"/>
                    <a:pt x="25273" y="5017"/>
                  </a:cubicBezTo>
                  <a:cubicBezTo>
                    <a:pt x="36386" y="5017"/>
                    <a:pt x="45530" y="14097"/>
                    <a:pt x="45530" y="25273"/>
                  </a:cubicBezTo>
                  <a:cubicBezTo>
                    <a:pt x="45530" y="36449"/>
                    <a:pt x="36449" y="45466"/>
                    <a:pt x="25273" y="4546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g3dc6beee290_0_1146"/>
            <p:cNvSpPr/>
            <p:nvPr/>
          </p:nvSpPr>
          <p:spPr>
            <a:xfrm>
              <a:off x="2137670" y="583650"/>
              <a:ext cx="17716" cy="26543"/>
            </a:xfrm>
            <a:custGeom>
              <a:avLst/>
              <a:gdLst/>
              <a:ahLst/>
              <a:cxnLst/>
              <a:rect l="l" t="t" r="r" b="b"/>
              <a:pathLst>
                <a:path w="17716" h="26543" extrusionOk="0">
                  <a:moveTo>
                    <a:pt x="3429" y="26543"/>
                  </a:moveTo>
                  <a:lnTo>
                    <a:pt x="0" y="26543"/>
                  </a:lnTo>
                  <a:lnTo>
                    <a:pt x="0" y="0"/>
                  </a:lnTo>
                  <a:lnTo>
                    <a:pt x="10096" y="0"/>
                  </a:lnTo>
                  <a:cubicBezTo>
                    <a:pt x="14668" y="0"/>
                    <a:pt x="17018" y="2476"/>
                    <a:pt x="17018" y="7366"/>
                  </a:cubicBezTo>
                  <a:cubicBezTo>
                    <a:pt x="17018" y="10224"/>
                    <a:pt x="16446" y="11621"/>
                    <a:pt x="14351" y="13399"/>
                  </a:cubicBezTo>
                  <a:cubicBezTo>
                    <a:pt x="16193" y="14859"/>
                    <a:pt x="16446" y="15748"/>
                    <a:pt x="16574" y="20066"/>
                  </a:cubicBezTo>
                  <a:cubicBezTo>
                    <a:pt x="16701" y="23622"/>
                    <a:pt x="16764" y="24257"/>
                    <a:pt x="17717" y="25019"/>
                  </a:cubicBezTo>
                  <a:lnTo>
                    <a:pt x="17717" y="26480"/>
                  </a:lnTo>
                  <a:lnTo>
                    <a:pt x="13843" y="26480"/>
                  </a:lnTo>
                  <a:cubicBezTo>
                    <a:pt x="13399" y="25210"/>
                    <a:pt x="13081" y="23368"/>
                    <a:pt x="13081" y="22098"/>
                  </a:cubicBezTo>
                  <a:lnTo>
                    <a:pt x="13081" y="19368"/>
                  </a:lnTo>
                  <a:cubicBezTo>
                    <a:pt x="13208" y="16828"/>
                    <a:pt x="12129" y="15494"/>
                    <a:pt x="9970" y="15494"/>
                  </a:cubicBezTo>
                  <a:lnTo>
                    <a:pt x="3429" y="15494"/>
                  </a:lnTo>
                  <a:lnTo>
                    <a:pt x="3429" y="26543"/>
                  </a:lnTo>
                  <a:close/>
                  <a:moveTo>
                    <a:pt x="9715" y="11748"/>
                  </a:moveTo>
                  <a:cubicBezTo>
                    <a:pt x="12319" y="11748"/>
                    <a:pt x="13399" y="10541"/>
                    <a:pt x="13399" y="7620"/>
                  </a:cubicBezTo>
                  <a:cubicBezTo>
                    <a:pt x="13399" y="4953"/>
                    <a:pt x="12256" y="3747"/>
                    <a:pt x="9715" y="3747"/>
                  </a:cubicBezTo>
                  <a:lnTo>
                    <a:pt x="3429" y="3747"/>
                  </a:lnTo>
                  <a:lnTo>
                    <a:pt x="3429" y="11748"/>
                  </a:lnTo>
                  <a:lnTo>
                    <a:pt x="9715" y="11748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g3dc6beee290_0_1146"/>
            <p:cNvSpPr/>
            <p:nvPr/>
          </p:nvSpPr>
          <p:spPr>
            <a:xfrm>
              <a:off x="645929" y="644483"/>
              <a:ext cx="1457579" cy="67754"/>
            </a:xfrm>
            <a:custGeom>
              <a:avLst/>
              <a:gdLst/>
              <a:ahLst/>
              <a:cxnLst/>
              <a:rect l="l" t="t" r="r" b="b"/>
              <a:pathLst>
                <a:path w="1457579" h="67754" extrusionOk="0">
                  <a:moveTo>
                    <a:pt x="0" y="0"/>
                  </a:moveTo>
                  <a:lnTo>
                    <a:pt x="1457579" y="0"/>
                  </a:lnTo>
                  <a:lnTo>
                    <a:pt x="1457579" y="67754"/>
                  </a:lnTo>
                  <a:lnTo>
                    <a:pt x="0" y="67754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g3dc6beee290_0_1146"/>
            <p:cNvSpPr/>
            <p:nvPr/>
          </p:nvSpPr>
          <p:spPr>
            <a:xfrm>
              <a:off x="860368" y="653853"/>
              <a:ext cx="39822" cy="45906"/>
            </a:xfrm>
            <a:custGeom>
              <a:avLst/>
              <a:gdLst/>
              <a:ahLst/>
              <a:cxnLst/>
              <a:rect l="l" t="t" r="r" b="b"/>
              <a:pathLst>
                <a:path w="39822" h="45906" extrusionOk="0">
                  <a:moveTo>
                    <a:pt x="25273" y="2314"/>
                  </a:moveTo>
                  <a:lnTo>
                    <a:pt x="25273" y="2314"/>
                  </a:lnTo>
                  <a:cubicBezTo>
                    <a:pt x="25082" y="1870"/>
                    <a:pt x="24892" y="1425"/>
                    <a:pt x="24511" y="1108"/>
                  </a:cubicBezTo>
                  <a:cubicBezTo>
                    <a:pt x="24130" y="727"/>
                    <a:pt x="23685" y="409"/>
                    <a:pt x="23114" y="282"/>
                  </a:cubicBezTo>
                  <a:cubicBezTo>
                    <a:pt x="22733" y="155"/>
                    <a:pt x="22225" y="92"/>
                    <a:pt x="21590" y="28"/>
                  </a:cubicBezTo>
                  <a:cubicBezTo>
                    <a:pt x="20638" y="28"/>
                    <a:pt x="18987" y="-35"/>
                    <a:pt x="18034" y="28"/>
                  </a:cubicBezTo>
                  <a:cubicBezTo>
                    <a:pt x="17463" y="28"/>
                    <a:pt x="17018" y="155"/>
                    <a:pt x="16574" y="282"/>
                  </a:cubicBezTo>
                  <a:cubicBezTo>
                    <a:pt x="16002" y="473"/>
                    <a:pt x="15557" y="727"/>
                    <a:pt x="15176" y="1108"/>
                  </a:cubicBezTo>
                  <a:cubicBezTo>
                    <a:pt x="14859" y="1425"/>
                    <a:pt x="14668" y="1806"/>
                    <a:pt x="14478" y="2314"/>
                  </a:cubicBezTo>
                  <a:lnTo>
                    <a:pt x="381" y="41303"/>
                  </a:lnTo>
                  <a:cubicBezTo>
                    <a:pt x="127" y="41938"/>
                    <a:pt x="0" y="42510"/>
                    <a:pt x="0" y="43018"/>
                  </a:cubicBezTo>
                  <a:cubicBezTo>
                    <a:pt x="0" y="43843"/>
                    <a:pt x="254" y="44542"/>
                    <a:pt x="826" y="45050"/>
                  </a:cubicBezTo>
                  <a:cubicBezTo>
                    <a:pt x="1270" y="45431"/>
                    <a:pt x="1842" y="45685"/>
                    <a:pt x="2667" y="45812"/>
                  </a:cubicBezTo>
                  <a:cubicBezTo>
                    <a:pt x="3556" y="45939"/>
                    <a:pt x="5207" y="45939"/>
                    <a:pt x="6096" y="45812"/>
                  </a:cubicBezTo>
                  <a:cubicBezTo>
                    <a:pt x="6668" y="45812"/>
                    <a:pt x="7112" y="45621"/>
                    <a:pt x="7557" y="45431"/>
                  </a:cubicBezTo>
                  <a:cubicBezTo>
                    <a:pt x="8001" y="45240"/>
                    <a:pt x="8382" y="44923"/>
                    <a:pt x="8699" y="44542"/>
                  </a:cubicBezTo>
                  <a:cubicBezTo>
                    <a:pt x="8954" y="44224"/>
                    <a:pt x="9081" y="43907"/>
                    <a:pt x="9207" y="43526"/>
                  </a:cubicBezTo>
                  <a:lnTo>
                    <a:pt x="12256" y="34636"/>
                  </a:lnTo>
                  <a:lnTo>
                    <a:pt x="27178" y="34636"/>
                  </a:lnTo>
                  <a:lnTo>
                    <a:pt x="30417" y="43780"/>
                  </a:lnTo>
                  <a:cubicBezTo>
                    <a:pt x="30417" y="43780"/>
                    <a:pt x="30734" y="44351"/>
                    <a:pt x="30924" y="44605"/>
                  </a:cubicBezTo>
                  <a:cubicBezTo>
                    <a:pt x="31242" y="44986"/>
                    <a:pt x="31623" y="45304"/>
                    <a:pt x="32195" y="45494"/>
                  </a:cubicBezTo>
                  <a:cubicBezTo>
                    <a:pt x="32576" y="45621"/>
                    <a:pt x="33020" y="45748"/>
                    <a:pt x="33592" y="45748"/>
                  </a:cubicBezTo>
                  <a:cubicBezTo>
                    <a:pt x="34036" y="45748"/>
                    <a:pt x="34607" y="45748"/>
                    <a:pt x="35370" y="45748"/>
                  </a:cubicBezTo>
                  <a:cubicBezTo>
                    <a:pt x="36132" y="45748"/>
                    <a:pt x="36703" y="45748"/>
                    <a:pt x="37148" y="45685"/>
                  </a:cubicBezTo>
                  <a:cubicBezTo>
                    <a:pt x="37910" y="45621"/>
                    <a:pt x="38545" y="45367"/>
                    <a:pt x="38989" y="44986"/>
                  </a:cubicBezTo>
                  <a:cubicBezTo>
                    <a:pt x="39560" y="44478"/>
                    <a:pt x="39878" y="43716"/>
                    <a:pt x="39815" y="42954"/>
                  </a:cubicBezTo>
                  <a:cubicBezTo>
                    <a:pt x="39815" y="42446"/>
                    <a:pt x="39688" y="41938"/>
                    <a:pt x="39434" y="41240"/>
                  </a:cubicBezTo>
                  <a:lnTo>
                    <a:pt x="25337" y="2251"/>
                  </a:lnTo>
                  <a:close/>
                  <a:moveTo>
                    <a:pt x="24448" y="26635"/>
                  </a:moveTo>
                  <a:lnTo>
                    <a:pt x="14859" y="26635"/>
                  </a:lnTo>
                  <a:lnTo>
                    <a:pt x="19621" y="12855"/>
                  </a:lnTo>
                  <a:lnTo>
                    <a:pt x="24448" y="26635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g3dc6beee290_0_1146"/>
            <p:cNvSpPr/>
            <p:nvPr/>
          </p:nvSpPr>
          <p:spPr>
            <a:xfrm>
              <a:off x="911295" y="664457"/>
              <a:ext cx="26606" cy="35588"/>
            </a:xfrm>
            <a:custGeom>
              <a:avLst/>
              <a:gdLst/>
              <a:ahLst/>
              <a:cxnLst/>
              <a:rect l="l" t="t" r="r" b="b"/>
              <a:pathLst>
                <a:path w="26606" h="35588" extrusionOk="0">
                  <a:moveTo>
                    <a:pt x="26226" y="25492"/>
                  </a:moveTo>
                  <a:lnTo>
                    <a:pt x="26226" y="25492"/>
                  </a:lnTo>
                  <a:cubicBezTo>
                    <a:pt x="26035" y="24984"/>
                    <a:pt x="25781" y="24539"/>
                    <a:pt x="25400" y="24285"/>
                  </a:cubicBezTo>
                  <a:lnTo>
                    <a:pt x="24511" y="23777"/>
                  </a:lnTo>
                  <a:lnTo>
                    <a:pt x="23876" y="23777"/>
                  </a:lnTo>
                  <a:cubicBezTo>
                    <a:pt x="22987" y="23777"/>
                    <a:pt x="22162" y="24349"/>
                    <a:pt x="21654" y="24730"/>
                  </a:cubicBezTo>
                  <a:cubicBezTo>
                    <a:pt x="21209" y="25111"/>
                    <a:pt x="20701" y="25492"/>
                    <a:pt x="20066" y="25873"/>
                  </a:cubicBezTo>
                  <a:cubicBezTo>
                    <a:pt x="19494" y="26254"/>
                    <a:pt x="18796" y="26635"/>
                    <a:pt x="17971" y="26952"/>
                  </a:cubicBezTo>
                  <a:cubicBezTo>
                    <a:pt x="16574" y="27587"/>
                    <a:pt x="14224" y="27587"/>
                    <a:pt x="12700" y="26889"/>
                  </a:cubicBezTo>
                  <a:cubicBezTo>
                    <a:pt x="11938" y="26571"/>
                    <a:pt x="11366" y="26063"/>
                    <a:pt x="10858" y="25365"/>
                  </a:cubicBezTo>
                  <a:cubicBezTo>
                    <a:pt x="10287" y="24603"/>
                    <a:pt x="9843" y="23587"/>
                    <a:pt x="9588" y="22444"/>
                  </a:cubicBezTo>
                  <a:cubicBezTo>
                    <a:pt x="9271" y="21174"/>
                    <a:pt x="9080" y="19650"/>
                    <a:pt x="9080" y="17935"/>
                  </a:cubicBezTo>
                  <a:cubicBezTo>
                    <a:pt x="9080" y="14570"/>
                    <a:pt x="9652" y="12030"/>
                    <a:pt x="10795" y="10315"/>
                  </a:cubicBezTo>
                  <a:cubicBezTo>
                    <a:pt x="11811" y="8791"/>
                    <a:pt x="13271" y="8093"/>
                    <a:pt x="15240" y="8093"/>
                  </a:cubicBezTo>
                  <a:cubicBezTo>
                    <a:pt x="16256" y="8093"/>
                    <a:pt x="17145" y="8220"/>
                    <a:pt x="17843" y="8474"/>
                  </a:cubicBezTo>
                  <a:cubicBezTo>
                    <a:pt x="18605" y="8791"/>
                    <a:pt x="19304" y="9109"/>
                    <a:pt x="19876" y="9490"/>
                  </a:cubicBezTo>
                  <a:cubicBezTo>
                    <a:pt x="20447" y="9871"/>
                    <a:pt x="20955" y="10252"/>
                    <a:pt x="21336" y="10569"/>
                  </a:cubicBezTo>
                  <a:cubicBezTo>
                    <a:pt x="23051" y="11966"/>
                    <a:pt x="24955" y="11712"/>
                    <a:pt x="25844" y="10125"/>
                  </a:cubicBezTo>
                  <a:cubicBezTo>
                    <a:pt x="26226" y="9490"/>
                    <a:pt x="26352" y="8664"/>
                    <a:pt x="26352" y="7458"/>
                  </a:cubicBezTo>
                  <a:cubicBezTo>
                    <a:pt x="26352" y="7013"/>
                    <a:pt x="26352" y="6632"/>
                    <a:pt x="26352" y="6315"/>
                  </a:cubicBezTo>
                  <a:cubicBezTo>
                    <a:pt x="26352" y="5934"/>
                    <a:pt x="26226" y="5553"/>
                    <a:pt x="26162" y="5235"/>
                  </a:cubicBezTo>
                  <a:cubicBezTo>
                    <a:pt x="26035" y="4854"/>
                    <a:pt x="25908" y="4537"/>
                    <a:pt x="25718" y="4283"/>
                  </a:cubicBezTo>
                  <a:cubicBezTo>
                    <a:pt x="25527" y="4029"/>
                    <a:pt x="25337" y="3775"/>
                    <a:pt x="24955" y="3394"/>
                  </a:cubicBezTo>
                  <a:cubicBezTo>
                    <a:pt x="24638" y="3076"/>
                    <a:pt x="24130" y="2695"/>
                    <a:pt x="23432" y="2187"/>
                  </a:cubicBezTo>
                  <a:cubicBezTo>
                    <a:pt x="22733" y="1743"/>
                    <a:pt x="21971" y="1362"/>
                    <a:pt x="21146" y="1044"/>
                  </a:cubicBezTo>
                  <a:cubicBezTo>
                    <a:pt x="20320" y="727"/>
                    <a:pt x="19431" y="473"/>
                    <a:pt x="18415" y="282"/>
                  </a:cubicBezTo>
                  <a:cubicBezTo>
                    <a:pt x="15430" y="-289"/>
                    <a:pt x="12129" y="28"/>
                    <a:pt x="9335" y="1044"/>
                  </a:cubicBezTo>
                  <a:cubicBezTo>
                    <a:pt x="7429" y="1806"/>
                    <a:pt x="5779" y="2886"/>
                    <a:pt x="4382" y="4410"/>
                  </a:cubicBezTo>
                  <a:cubicBezTo>
                    <a:pt x="2985" y="5934"/>
                    <a:pt x="1905" y="7839"/>
                    <a:pt x="1143" y="10125"/>
                  </a:cubicBezTo>
                  <a:cubicBezTo>
                    <a:pt x="381" y="12347"/>
                    <a:pt x="0" y="15078"/>
                    <a:pt x="0" y="18126"/>
                  </a:cubicBezTo>
                  <a:cubicBezTo>
                    <a:pt x="0" y="20793"/>
                    <a:pt x="318" y="23269"/>
                    <a:pt x="952" y="25301"/>
                  </a:cubicBezTo>
                  <a:cubicBezTo>
                    <a:pt x="1588" y="27460"/>
                    <a:pt x="2540" y="29302"/>
                    <a:pt x="3810" y="30826"/>
                  </a:cubicBezTo>
                  <a:cubicBezTo>
                    <a:pt x="5080" y="32350"/>
                    <a:pt x="6668" y="33556"/>
                    <a:pt x="8572" y="34382"/>
                  </a:cubicBezTo>
                  <a:cubicBezTo>
                    <a:pt x="10414" y="35144"/>
                    <a:pt x="12510" y="35588"/>
                    <a:pt x="14859" y="35588"/>
                  </a:cubicBezTo>
                  <a:cubicBezTo>
                    <a:pt x="16002" y="35588"/>
                    <a:pt x="17082" y="35461"/>
                    <a:pt x="18161" y="35271"/>
                  </a:cubicBezTo>
                  <a:cubicBezTo>
                    <a:pt x="19240" y="35080"/>
                    <a:pt x="20193" y="34763"/>
                    <a:pt x="21082" y="34445"/>
                  </a:cubicBezTo>
                  <a:cubicBezTo>
                    <a:pt x="21971" y="34064"/>
                    <a:pt x="22796" y="33683"/>
                    <a:pt x="23558" y="33239"/>
                  </a:cubicBezTo>
                  <a:cubicBezTo>
                    <a:pt x="24321" y="32731"/>
                    <a:pt x="24892" y="32350"/>
                    <a:pt x="25273" y="31969"/>
                  </a:cubicBezTo>
                  <a:cubicBezTo>
                    <a:pt x="25718" y="31524"/>
                    <a:pt x="25908" y="31270"/>
                    <a:pt x="26099" y="30953"/>
                  </a:cubicBezTo>
                  <a:cubicBezTo>
                    <a:pt x="26226" y="30699"/>
                    <a:pt x="26352" y="30445"/>
                    <a:pt x="26416" y="30127"/>
                  </a:cubicBezTo>
                  <a:cubicBezTo>
                    <a:pt x="26479" y="29810"/>
                    <a:pt x="26543" y="29492"/>
                    <a:pt x="26607" y="29111"/>
                  </a:cubicBezTo>
                  <a:cubicBezTo>
                    <a:pt x="26607" y="28794"/>
                    <a:pt x="26607" y="28413"/>
                    <a:pt x="26607" y="28032"/>
                  </a:cubicBezTo>
                  <a:cubicBezTo>
                    <a:pt x="26607" y="27524"/>
                    <a:pt x="26607" y="27079"/>
                    <a:pt x="26607" y="26762"/>
                  </a:cubicBezTo>
                  <a:cubicBezTo>
                    <a:pt x="26607" y="26317"/>
                    <a:pt x="26479" y="25936"/>
                    <a:pt x="26352" y="25555"/>
                  </a:cubicBezTo>
                  <a:close/>
                  <a:moveTo>
                    <a:pt x="24574" y="26127"/>
                  </a:moveTo>
                  <a:cubicBezTo>
                    <a:pt x="24574" y="26127"/>
                    <a:pt x="24574" y="26127"/>
                    <a:pt x="24574" y="26127"/>
                  </a:cubicBezTo>
                  <a:lnTo>
                    <a:pt x="24574" y="26127"/>
                  </a:lnTo>
                  <a:lnTo>
                    <a:pt x="24574" y="26127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g3dc6beee290_0_1146"/>
            <p:cNvSpPr/>
            <p:nvPr/>
          </p:nvSpPr>
          <p:spPr>
            <a:xfrm>
              <a:off x="951872" y="664499"/>
              <a:ext cx="20637" cy="35292"/>
            </a:xfrm>
            <a:custGeom>
              <a:avLst/>
              <a:gdLst/>
              <a:ahLst/>
              <a:cxnLst/>
              <a:rect l="l" t="t" r="r" b="b"/>
              <a:pathLst>
                <a:path w="20637" h="35292" extrusionOk="0">
                  <a:moveTo>
                    <a:pt x="20638" y="2907"/>
                  </a:moveTo>
                  <a:lnTo>
                    <a:pt x="20638" y="2907"/>
                  </a:lnTo>
                  <a:cubicBezTo>
                    <a:pt x="20638" y="2907"/>
                    <a:pt x="20510" y="2399"/>
                    <a:pt x="20383" y="2145"/>
                  </a:cubicBezTo>
                  <a:lnTo>
                    <a:pt x="19939" y="1510"/>
                  </a:lnTo>
                  <a:lnTo>
                    <a:pt x="19621" y="1256"/>
                  </a:lnTo>
                  <a:cubicBezTo>
                    <a:pt x="19621" y="1256"/>
                    <a:pt x="18923" y="812"/>
                    <a:pt x="18351" y="558"/>
                  </a:cubicBezTo>
                  <a:cubicBezTo>
                    <a:pt x="17971" y="431"/>
                    <a:pt x="17590" y="304"/>
                    <a:pt x="17145" y="240"/>
                  </a:cubicBezTo>
                  <a:cubicBezTo>
                    <a:pt x="16701" y="113"/>
                    <a:pt x="16256" y="50"/>
                    <a:pt x="15812" y="50"/>
                  </a:cubicBezTo>
                  <a:cubicBezTo>
                    <a:pt x="14415" y="-77"/>
                    <a:pt x="13462" y="50"/>
                    <a:pt x="12382" y="304"/>
                  </a:cubicBezTo>
                  <a:cubicBezTo>
                    <a:pt x="11557" y="494"/>
                    <a:pt x="10732" y="875"/>
                    <a:pt x="9969" y="1447"/>
                  </a:cubicBezTo>
                  <a:cubicBezTo>
                    <a:pt x="9462" y="1764"/>
                    <a:pt x="8954" y="2209"/>
                    <a:pt x="8446" y="2653"/>
                  </a:cubicBezTo>
                  <a:cubicBezTo>
                    <a:pt x="8446" y="2336"/>
                    <a:pt x="8255" y="2082"/>
                    <a:pt x="8065" y="1828"/>
                  </a:cubicBezTo>
                  <a:cubicBezTo>
                    <a:pt x="7810" y="1510"/>
                    <a:pt x="7557" y="1193"/>
                    <a:pt x="7049" y="939"/>
                  </a:cubicBezTo>
                  <a:cubicBezTo>
                    <a:pt x="6668" y="748"/>
                    <a:pt x="6223" y="621"/>
                    <a:pt x="5651" y="558"/>
                  </a:cubicBezTo>
                  <a:cubicBezTo>
                    <a:pt x="4890" y="494"/>
                    <a:pt x="3556" y="494"/>
                    <a:pt x="2857" y="558"/>
                  </a:cubicBezTo>
                  <a:cubicBezTo>
                    <a:pt x="2349" y="558"/>
                    <a:pt x="1905" y="748"/>
                    <a:pt x="1460" y="939"/>
                  </a:cubicBezTo>
                  <a:cubicBezTo>
                    <a:pt x="952" y="1193"/>
                    <a:pt x="571" y="1574"/>
                    <a:pt x="318" y="1955"/>
                  </a:cubicBezTo>
                  <a:cubicBezTo>
                    <a:pt x="127" y="2336"/>
                    <a:pt x="0" y="2780"/>
                    <a:pt x="0" y="3288"/>
                  </a:cubicBezTo>
                  <a:lnTo>
                    <a:pt x="0" y="32498"/>
                  </a:lnTo>
                  <a:cubicBezTo>
                    <a:pt x="0" y="33006"/>
                    <a:pt x="127" y="33514"/>
                    <a:pt x="381" y="33895"/>
                  </a:cubicBezTo>
                  <a:cubicBezTo>
                    <a:pt x="635" y="34340"/>
                    <a:pt x="1079" y="34657"/>
                    <a:pt x="1651" y="34911"/>
                  </a:cubicBezTo>
                  <a:cubicBezTo>
                    <a:pt x="2032" y="35038"/>
                    <a:pt x="2413" y="35165"/>
                    <a:pt x="2921" y="35229"/>
                  </a:cubicBezTo>
                  <a:cubicBezTo>
                    <a:pt x="3302" y="35229"/>
                    <a:pt x="3810" y="35292"/>
                    <a:pt x="4445" y="35292"/>
                  </a:cubicBezTo>
                  <a:cubicBezTo>
                    <a:pt x="5080" y="35292"/>
                    <a:pt x="5588" y="35292"/>
                    <a:pt x="5969" y="35229"/>
                  </a:cubicBezTo>
                  <a:cubicBezTo>
                    <a:pt x="6540" y="35165"/>
                    <a:pt x="6921" y="35038"/>
                    <a:pt x="7302" y="34911"/>
                  </a:cubicBezTo>
                  <a:cubicBezTo>
                    <a:pt x="7810" y="34721"/>
                    <a:pt x="8191" y="34403"/>
                    <a:pt x="8446" y="34022"/>
                  </a:cubicBezTo>
                  <a:cubicBezTo>
                    <a:pt x="8763" y="33578"/>
                    <a:pt x="8890" y="33070"/>
                    <a:pt x="8890" y="32562"/>
                  </a:cubicBezTo>
                  <a:lnTo>
                    <a:pt x="8890" y="13893"/>
                  </a:lnTo>
                  <a:cubicBezTo>
                    <a:pt x="9525" y="12940"/>
                    <a:pt x="10096" y="12115"/>
                    <a:pt x="10604" y="11416"/>
                  </a:cubicBezTo>
                  <a:cubicBezTo>
                    <a:pt x="11176" y="10718"/>
                    <a:pt x="11684" y="10146"/>
                    <a:pt x="12129" y="9702"/>
                  </a:cubicBezTo>
                  <a:cubicBezTo>
                    <a:pt x="12573" y="9321"/>
                    <a:pt x="12954" y="9067"/>
                    <a:pt x="13271" y="8940"/>
                  </a:cubicBezTo>
                  <a:cubicBezTo>
                    <a:pt x="13843" y="8686"/>
                    <a:pt x="14541" y="8749"/>
                    <a:pt x="15049" y="8813"/>
                  </a:cubicBezTo>
                  <a:cubicBezTo>
                    <a:pt x="15367" y="8876"/>
                    <a:pt x="15685" y="8940"/>
                    <a:pt x="15938" y="9067"/>
                  </a:cubicBezTo>
                  <a:cubicBezTo>
                    <a:pt x="16193" y="9130"/>
                    <a:pt x="16446" y="9257"/>
                    <a:pt x="16637" y="9321"/>
                  </a:cubicBezTo>
                  <a:cubicBezTo>
                    <a:pt x="17082" y="9511"/>
                    <a:pt x="17526" y="9575"/>
                    <a:pt x="17907" y="9575"/>
                  </a:cubicBezTo>
                  <a:lnTo>
                    <a:pt x="19050" y="9448"/>
                  </a:lnTo>
                  <a:lnTo>
                    <a:pt x="19558" y="8940"/>
                  </a:lnTo>
                  <a:cubicBezTo>
                    <a:pt x="19558" y="8940"/>
                    <a:pt x="20066" y="8305"/>
                    <a:pt x="20257" y="7797"/>
                  </a:cubicBezTo>
                  <a:cubicBezTo>
                    <a:pt x="20383" y="7479"/>
                    <a:pt x="20447" y="7035"/>
                    <a:pt x="20447" y="6590"/>
                  </a:cubicBezTo>
                  <a:cubicBezTo>
                    <a:pt x="20447" y="6209"/>
                    <a:pt x="20447" y="5828"/>
                    <a:pt x="20447" y="5257"/>
                  </a:cubicBezTo>
                  <a:lnTo>
                    <a:pt x="20447" y="3987"/>
                  </a:lnTo>
                  <a:cubicBezTo>
                    <a:pt x="20447" y="3542"/>
                    <a:pt x="20383" y="3225"/>
                    <a:pt x="20320" y="3034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g3dc6beee290_0_1146"/>
            <p:cNvSpPr/>
            <p:nvPr/>
          </p:nvSpPr>
          <p:spPr>
            <a:xfrm>
              <a:off x="982986" y="664493"/>
              <a:ext cx="30416" cy="35679"/>
            </a:xfrm>
            <a:custGeom>
              <a:avLst/>
              <a:gdLst/>
              <a:ahLst/>
              <a:cxnLst/>
              <a:rect l="l" t="t" r="r" b="b"/>
              <a:pathLst>
                <a:path w="30416" h="35679" extrusionOk="0">
                  <a:moveTo>
                    <a:pt x="26988" y="4691"/>
                  </a:moveTo>
                  <a:lnTo>
                    <a:pt x="26988" y="4691"/>
                  </a:lnTo>
                  <a:cubicBezTo>
                    <a:pt x="25781" y="3231"/>
                    <a:pt x="24257" y="2088"/>
                    <a:pt x="22415" y="1262"/>
                  </a:cubicBezTo>
                  <a:cubicBezTo>
                    <a:pt x="18860" y="-389"/>
                    <a:pt x="13335" y="-452"/>
                    <a:pt x="9335" y="1262"/>
                  </a:cubicBezTo>
                  <a:cubicBezTo>
                    <a:pt x="7366" y="2088"/>
                    <a:pt x="5651" y="3358"/>
                    <a:pt x="4254" y="4945"/>
                  </a:cubicBezTo>
                  <a:cubicBezTo>
                    <a:pt x="2858" y="6533"/>
                    <a:pt x="1842" y="8438"/>
                    <a:pt x="1079" y="10660"/>
                  </a:cubicBezTo>
                  <a:cubicBezTo>
                    <a:pt x="381" y="12819"/>
                    <a:pt x="0" y="15296"/>
                    <a:pt x="0" y="17963"/>
                  </a:cubicBezTo>
                  <a:cubicBezTo>
                    <a:pt x="0" y="20757"/>
                    <a:pt x="318" y="23297"/>
                    <a:pt x="1016" y="25456"/>
                  </a:cubicBezTo>
                  <a:cubicBezTo>
                    <a:pt x="1715" y="27678"/>
                    <a:pt x="2794" y="29583"/>
                    <a:pt x="4191" y="31107"/>
                  </a:cubicBezTo>
                  <a:cubicBezTo>
                    <a:pt x="5588" y="32631"/>
                    <a:pt x="7366" y="33774"/>
                    <a:pt x="9462" y="34536"/>
                  </a:cubicBezTo>
                  <a:cubicBezTo>
                    <a:pt x="11430" y="35298"/>
                    <a:pt x="13779" y="35679"/>
                    <a:pt x="16383" y="35679"/>
                  </a:cubicBezTo>
                  <a:cubicBezTo>
                    <a:pt x="17843" y="35679"/>
                    <a:pt x="19240" y="35552"/>
                    <a:pt x="20574" y="35362"/>
                  </a:cubicBezTo>
                  <a:cubicBezTo>
                    <a:pt x="21844" y="35171"/>
                    <a:pt x="22987" y="34917"/>
                    <a:pt x="24003" y="34600"/>
                  </a:cubicBezTo>
                  <a:cubicBezTo>
                    <a:pt x="25019" y="34282"/>
                    <a:pt x="25908" y="34028"/>
                    <a:pt x="26543" y="33711"/>
                  </a:cubicBezTo>
                  <a:cubicBezTo>
                    <a:pt x="27559" y="33266"/>
                    <a:pt x="27876" y="33012"/>
                    <a:pt x="28131" y="32758"/>
                  </a:cubicBezTo>
                  <a:cubicBezTo>
                    <a:pt x="28385" y="32504"/>
                    <a:pt x="28575" y="32314"/>
                    <a:pt x="28702" y="32060"/>
                  </a:cubicBezTo>
                  <a:cubicBezTo>
                    <a:pt x="28893" y="31742"/>
                    <a:pt x="29020" y="31425"/>
                    <a:pt x="29083" y="31044"/>
                  </a:cubicBezTo>
                  <a:cubicBezTo>
                    <a:pt x="29083" y="30853"/>
                    <a:pt x="29147" y="30599"/>
                    <a:pt x="29210" y="30345"/>
                  </a:cubicBezTo>
                  <a:cubicBezTo>
                    <a:pt x="29210" y="30091"/>
                    <a:pt x="29210" y="29774"/>
                    <a:pt x="29210" y="29456"/>
                  </a:cubicBezTo>
                  <a:cubicBezTo>
                    <a:pt x="29210" y="28948"/>
                    <a:pt x="29210" y="28567"/>
                    <a:pt x="29210" y="28250"/>
                  </a:cubicBezTo>
                  <a:cubicBezTo>
                    <a:pt x="29210" y="27805"/>
                    <a:pt x="29083" y="27488"/>
                    <a:pt x="28893" y="27107"/>
                  </a:cubicBezTo>
                  <a:cubicBezTo>
                    <a:pt x="28702" y="26662"/>
                    <a:pt x="28385" y="26281"/>
                    <a:pt x="27940" y="26027"/>
                  </a:cubicBezTo>
                  <a:lnTo>
                    <a:pt x="27115" y="25646"/>
                  </a:lnTo>
                  <a:lnTo>
                    <a:pt x="26607" y="25646"/>
                  </a:lnTo>
                  <a:cubicBezTo>
                    <a:pt x="26099" y="25646"/>
                    <a:pt x="25527" y="25773"/>
                    <a:pt x="24701" y="26154"/>
                  </a:cubicBezTo>
                  <a:cubicBezTo>
                    <a:pt x="24193" y="26345"/>
                    <a:pt x="23622" y="26599"/>
                    <a:pt x="22860" y="26853"/>
                  </a:cubicBezTo>
                  <a:cubicBezTo>
                    <a:pt x="22162" y="27107"/>
                    <a:pt x="21273" y="27361"/>
                    <a:pt x="20257" y="27551"/>
                  </a:cubicBezTo>
                  <a:cubicBezTo>
                    <a:pt x="18161" y="27996"/>
                    <a:pt x="14923" y="27996"/>
                    <a:pt x="13145" y="27234"/>
                  </a:cubicBezTo>
                  <a:cubicBezTo>
                    <a:pt x="12192" y="26853"/>
                    <a:pt x="11493" y="26345"/>
                    <a:pt x="10859" y="25646"/>
                  </a:cubicBezTo>
                  <a:cubicBezTo>
                    <a:pt x="10287" y="24884"/>
                    <a:pt x="9843" y="24059"/>
                    <a:pt x="9589" y="22979"/>
                  </a:cubicBezTo>
                  <a:cubicBezTo>
                    <a:pt x="9398" y="22281"/>
                    <a:pt x="9335" y="21582"/>
                    <a:pt x="9208" y="20820"/>
                  </a:cubicBezTo>
                  <a:lnTo>
                    <a:pt x="26543" y="20820"/>
                  </a:lnTo>
                  <a:cubicBezTo>
                    <a:pt x="27496" y="20820"/>
                    <a:pt x="28385" y="20503"/>
                    <a:pt x="29147" y="19868"/>
                  </a:cubicBezTo>
                  <a:cubicBezTo>
                    <a:pt x="29972" y="19169"/>
                    <a:pt x="30417" y="18090"/>
                    <a:pt x="30417" y="16693"/>
                  </a:cubicBezTo>
                  <a:lnTo>
                    <a:pt x="30417" y="15740"/>
                  </a:lnTo>
                  <a:cubicBezTo>
                    <a:pt x="30417" y="13708"/>
                    <a:pt x="30163" y="11740"/>
                    <a:pt x="29591" y="9898"/>
                  </a:cubicBezTo>
                  <a:cubicBezTo>
                    <a:pt x="29020" y="7993"/>
                    <a:pt x="28131" y="6279"/>
                    <a:pt x="26988" y="4882"/>
                  </a:cubicBezTo>
                  <a:close/>
                  <a:moveTo>
                    <a:pt x="21400" y="13200"/>
                  </a:moveTo>
                  <a:lnTo>
                    <a:pt x="9335" y="13200"/>
                  </a:lnTo>
                  <a:cubicBezTo>
                    <a:pt x="9398" y="12819"/>
                    <a:pt x="9525" y="12502"/>
                    <a:pt x="9652" y="12121"/>
                  </a:cubicBezTo>
                  <a:cubicBezTo>
                    <a:pt x="9970" y="11232"/>
                    <a:pt x="10351" y="10470"/>
                    <a:pt x="10922" y="9835"/>
                  </a:cubicBezTo>
                  <a:cubicBezTo>
                    <a:pt x="11430" y="9200"/>
                    <a:pt x="12065" y="8692"/>
                    <a:pt x="12827" y="8311"/>
                  </a:cubicBezTo>
                  <a:cubicBezTo>
                    <a:pt x="13589" y="7930"/>
                    <a:pt x="14478" y="7739"/>
                    <a:pt x="15558" y="7739"/>
                  </a:cubicBezTo>
                  <a:cubicBezTo>
                    <a:pt x="17590" y="7739"/>
                    <a:pt x="19050" y="8311"/>
                    <a:pt x="20066" y="9517"/>
                  </a:cubicBezTo>
                  <a:cubicBezTo>
                    <a:pt x="20828" y="10470"/>
                    <a:pt x="21273" y="11676"/>
                    <a:pt x="21463" y="1320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g3dc6beee290_0_1146"/>
            <p:cNvSpPr/>
            <p:nvPr/>
          </p:nvSpPr>
          <p:spPr>
            <a:xfrm>
              <a:off x="1026738" y="650865"/>
              <a:ext cx="30416" cy="49117"/>
            </a:xfrm>
            <a:custGeom>
              <a:avLst/>
              <a:gdLst/>
              <a:ahLst/>
              <a:cxnLst/>
              <a:rect l="l" t="t" r="r" b="b"/>
              <a:pathLst>
                <a:path w="30416" h="49117" extrusionOk="0">
                  <a:moveTo>
                    <a:pt x="28702" y="413"/>
                  </a:moveTo>
                  <a:cubicBezTo>
                    <a:pt x="28702" y="413"/>
                    <a:pt x="28004" y="222"/>
                    <a:pt x="27559" y="95"/>
                  </a:cubicBezTo>
                  <a:cubicBezTo>
                    <a:pt x="26734" y="-32"/>
                    <a:pt x="25146" y="-32"/>
                    <a:pt x="24384" y="95"/>
                  </a:cubicBezTo>
                  <a:cubicBezTo>
                    <a:pt x="23940" y="159"/>
                    <a:pt x="23559" y="286"/>
                    <a:pt x="23241" y="349"/>
                  </a:cubicBezTo>
                  <a:cubicBezTo>
                    <a:pt x="22415" y="603"/>
                    <a:pt x="22035" y="1111"/>
                    <a:pt x="21781" y="1492"/>
                  </a:cubicBezTo>
                  <a:cubicBezTo>
                    <a:pt x="21590" y="1873"/>
                    <a:pt x="21463" y="2318"/>
                    <a:pt x="21463" y="2762"/>
                  </a:cubicBezTo>
                  <a:lnTo>
                    <a:pt x="21463" y="15843"/>
                  </a:lnTo>
                  <a:cubicBezTo>
                    <a:pt x="20955" y="15462"/>
                    <a:pt x="20384" y="15145"/>
                    <a:pt x="19876" y="14891"/>
                  </a:cubicBezTo>
                  <a:cubicBezTo>
                    <a:pt x="16256" y="12986"/>
                    <a:pt x="11557" y="13240"/>
                    <a:pt x="8128" y="14891"/>
                  </a:cubicBezTo>
                  <a:cubicBezTo>
                    <a:pt x="6287" y="15780"/>
                    <a:pt x="4763" y="17050"/>
                    <a:pt x="3556" y="18701"/>
                  </a:cubicBezTo>
                  <a:cubicBezTo>
                    <a:pt x="2350" y="20288"/>
                    <a:pt x="1461" y="22257"/>
                    <a:pt x="889" y="24479"/>
                  </a:cubicBezTo>
                  <a:cubicBezTo>
                    <a:pt x="318" y="26638"/>
                    <a:pt x="0" y="29051"/>
                    <a:pt x="0" y="31718"/>
                  </a:cubicBezTo>
                  <a:cubicBezTo>
                    <a:pt x="0" y="33941"/>
                    <a:pt x="254" y="36100"/>
                    <a:pt x="699" y="38132"/>
                  </a:cubicBezTo>
                  <a:cubicBezTo>
                    <a:pt x="1207" y="40227"/>
                    <a:pt x="1969" y="42132"/>
                    <a:pt x="2985" y="43720"/>
                  </a:cubicBezTo>
                  <a:cubicBezTo>
                    <a:pt x="4064" y="45371"/>
                    <a:pt x="5525" y="46704"/>
                    <a:pt x="7303" y="47657"/>
                  </a:cubicBezTo>
                  <a:cubicBezTo>
                    <a:pt x="9081" y="48609"/>
                    <a:pt x="11240" y="49117"/>
                    <a:pt x="13653" y="49117"/>
                  </a:cubicBezTo>
                  <a:cubicBezTo>
                    <a:pt x="15939" y="49117"/>
                    <a:pt x="18034" y="48546"/>
                    <a:pt x="19939" y="47466"/>
                  </a:cubicBezTo>
                  <a:cubicBezTo>
                    <a:pt x="20638" y="47085"/>
                    <a:pt x="21400" y="46577"/>
                    <a:pt x="22098" y="46069"/>
                  </a:cubicBezTo>
                  <a:cubicBezTo>
                    <a:pt x="22098" y="46514"/>
                    <a:pt x="22289" y="46958"/>
                    <a:pt x="22543" y="47339"/>
                  </a:cubicBezTo>
                  <a:cubicBezTo>
                    <a:pt x="22860" y="47784"/>
                    <a:pt x="23304" y="48101"/>
                    <a:pt x="23749" y="48292"/>
                  </a:cubicBezTo>
                  <a:cubicBezTo>
                    <a:pt x="24067" y="48419"/>
                    <a:pt x="24448" y="48546"/>
                    <a:pt x="24892" y="48546"/>
                  </a:cubicBezTo>
                  <a:cubicBezTo>
                    <a:pt x="25590" y="48673"/>
                    <a:pt x="26861" y="48673"/>
                    <a:pt x="27623" y="48546"/>
                  </a:cubicBezTo>
                  <a:cubicBezTo>
                    <a:pt x="28067" y="48482"/>
                    <a:pt x="28448" y="48355"/>
                    <a:pt x="28765" y="48292"/>
                  </a:cubicBezTo>
                  <a:cubicBezTo>
                    <a:pt x="29337" y="48101"/>
                    <a:pt x="29782" y="47720"/>
                    <a:pt x="30036" y="47212"/>
                  </a:cubicBezTo>
                  <a:cubicBezTo>
                    <a:pt x="30290" y="46831"/>
                    <a:pt x="30417" y="46323"/>
                    <a:pt x="30417" y="45879"/>
                  </a:cubicBezTo>
                  <a:lnTo>
                    <a:pt x="30417" y="2699"/>
                  </a:lnTo>
                  <a:cubicBezTo>
                    <a:pt x="30417" y="2191"/>
                    <a:pt x="30226" y="1683"/>
                    <a:pt x="29972" y="1238"/>
                  </a:cubicBezTo>
                  <a:cubicBezTo>
                    <a:pt x="29654" y="794"/>
                    <a:pt x="29210" y="476"/>
                    <a:pt x="28702" y="286"/>
                  </a:cubicBezTo>
                  <a:close/>
                  <a:moveTo>
                    <a:pt x="21463" y="26130"/>
                  </a:moveTo>
                  <a:lnTo>
                    <a:pt x="21463" y="36544"/>
                  </a:lnTo>
                  <a:cubicBezTo>
                    <a:pt x="20828" y="37306"/>
                    <a:pt x="20193" y="38005"/>
                    <a:pt x="19622" y="38576"/>
                  </a:cubicBezTo>
                  <a:cubicBezTo>
                    <a:pt x="18923" y="39211"/>
                    <a:pt x="18288" y="39719"/>
                    <a:pt x="17717" y="40164"/>
                  </a:cubicBezTo>
                  <a:cubicBezTo>
                    <a:pt x="17209" y="40545"/>
                    <a:pt x="16637" y="40799"/>
                    <a:pt x="16193" y="40926"/>
                  </a:cubicBezTo>
                  <a:cubicBezTo>
                    <a:pt x="14732" y="41370"/>
                    <a:pt x="13081" y="41180"/>
                    <a:pt x="12192" y="40481"/>
                  </a:cubicBezTo>
                  <a:cubicBezTo>
                    <a:pt x="11494" y="39973"/>
                    <a:pt x="10922" y="39338"/>
                    <a:pt x="10541" y="38513"/>
                  </a:cubicBezTo>
                  <a:cubicBezTo>
                    <a:pt x="10033" y="37560"/>
                    <a:pt x="9715" y="36481"/>
                    <a:pt x="9525" y="35274"/>
                  </a:cubicBezTo>
                  <a:cubicBezTo>
                    <a:pt x="9335" y="34004"/>
                    <a:pt x="9208" y="32607"/>
                    <a:pt x="9208" y="31274"/>
                  </a:cubicBezTo>
                  <a:cubicBezTo>
                    <a:pt x="9208" y="30004"/>
                    <a:pt x="9335" y="28734"/>
                    <a:pt x="9589" y="27527"/>
                  </a:cubicBezTo>
                  <a:cubicBezTo>
                    <a:pt x="9843" y="26384"/>
                    <a:pt x="10160" y="25368"/>
                    <a:pt x="10668" y="24479"/>
                  </a:cubicBezTo>
                  <a:cubicBezTo>
                    <a:pt x="11113" y="23654"/>
                    <a:pt x="11684" y="23019"/>
                    <a:pt x="12446" y="22511"/>
                  </a:cubicBezTo>
                  <a:cubicBezTo>
                    <a:pt x="13081" y="22066"/>
                    <a:pt x="13907" y="21876"/>
                    <a:pt x="14923" y="21876"/>
                  </a:cubicBezTo>
                  <a:cubicBezTo>
                    <a:pt x="16002" y="21876"/>
                    <a:pt x="17082" y="22257"/>
                    <a:pt x="18161" y="22955"/>
                  </a:cubicBezTo>
                  <a:cubicBezTo>
                    <a:pt x="19240" y="23717"/>
                    <a:pt x="20384" y="24797"/>
                    <a:pt x="21590" y="26257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g3dc6beee290_0_1146"/>
            <p:cNvSpPr/>
            <p:nvPr/>
          </p:nvSpPr>
          <p:spPr>
            <a:xfrm>
              <a:off x="1074109" y="664962"/>
              <a:ext cx="8889" cy="34766"/>
            </a:xfrm>
            <a:custGeom>
              <a:avLst/>
              <a:gdLst/>
              <a:ahLst/>
              <a:cxnLst/>
              <a:rect l="l" t="t" r="r" b="b"/>
              <a:pathLst>
                <a:path w="8889" h="34766" extrusionOk="0">
                  <a:moveTo>
                    <a:pt x="8446" y="1365"/>
                  </a:moveTo>
                  <a:cubicBezTo>
                    <a:pt x="8191" y="984"/>
                    <a:pt x="7747" y="603"/>
                    <a:pt x="7302" y="413"/>
                  </a:cubicBezTo>
                  <a:lnTo>
                    <a:pt x="7302" y="413"/>
                  </a:lnTo>
                  <a:cubicBezTo>
                    <a:pt x="6985" y="222"/>
                    <a:pt x="6540" y="159"/>
                    <a:pt x="5969" y="95"/>
                  </a:cubicBezTo>
                  <a:cubicBezTo>
                    <a:pt x="5207" y="-32"/>
                    <a:pt x="3810" y="-32"/>
                    <a:pt x="2921" y="95"/>
                  </a:cubicBezTo>
                  <a:cubicBezTo>
                    <a:pt x="2413" y="159"/>
                    <a:pt x="1968" y="286"/>
                    <a:pt x="1651" y="413"/>
                  </a:cubicBezTo>
                  <a:cubicBezTo>
                    <a:pt x="1079" y="667"/>
                    <a:pt x="635" y="984"/>
                    <a:pt x="381" y="1492"/>
                  </a:cubicBezTo>
                  <a:lnTo>
                    <a:pt x="0" y="2318"/>
                  </a:lnTo>
                  <a:lnTo>
                    <a:pt x="0" y="31972"/>
                  </a:lnTo>
                  <a:cubicBezTo>
                    <a:pt x="0" y="32480"/>
                    <a:pt x="127" y="32988"/>
                    <a:pt x="381" y="33369"/>
                  </a:cubicBezTo>
                  <a:cubicBezTo>
                    <a:pt x="635" y="33814"/>
                    <a:pt x="1079" y="34131"/>
                    <a:pt x="1588" y="34385"/>
                  </a:cubicBezTo>
                  <a:cubicBezTo>
                    <a:pt x="1968" y="34512"/>
                    <a:pt x="2349" y="34639"/>
                    <a:pt x="2857" y="34703"/>
                  </a:cubicBezTo>
                  <a:cubicBezTo>
                    <a:pt x="3238" y="34703"/>
                    <a:pt x="3746" y="34766"/>
                    <a:pt x="4382" y="34766"/>
                  </a:cubicBezTo>
                  <a:cubicBezTo>
                    <a:pt x="5016" y="34766"/>
                    <a:pt x="5524" y="34766"/>
                    <a:pt x="5905" y="34703"/>
                  </a:cubicBezTo>
                  <a:cubicBezTo>
                    <a:pt x="6413" y="34639"/>
                    <a:pt x="6858" y="34512"/>
                    <a:pt x="7239" y="34385"/>
                  </a:cubicBezTo>
                  <a:cubicBezTo>
                    <a:pt x="7747" y="34195"/>
                    <a:pt x="8128" y="33877"/>
                    <a:pt x="8382" y="33496"/>
                  </a:cubicBezTo>
                  <a:cubicBezTo>
                    <a:pt x="8699" y="33052"/>
                    <a:pt x="8890" y="32544"/>
                    <a:pt x="8890" y="31972"/>
                  </a:cubicBezTo>
                  <a:lnTo>
                    <a:pt x="8890" y="2762"/>
                  </a:lnTo>
                  <a:lnTo>
                    <a:pt x="8763" y="1810"/>
                  </a:lnTo>
                  <a:lnTo>
                    <a:pt x="8446" y="1365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g3dc6beee290_0_1146"/>
            <p:cNvSpPr/>
            <p:nvPr/>
          </p:nvSpPr>
          <p:spPr>
            <a:xfrm>
              <a:off x="1073411" y="652929"/>
              <a:ext cx="10223" cy="10033"/>
            </a:xfrm>
            <a:custGeom>
              <a:avLst/>
              <a:gdLst/>
              <a:ahLst/>
              <a:cxnLst/>
              <a:rect l="l" t="t" r="r" b="b"/>
              <a:pathLst>
                <a:path w="10223" h="10033" extrusionOk="0">
                  <a:moveTo>
                    <a:pt x="5143" y="0"/>
                  </a:moveTo>
                  <a:cubicBezTo>
                    <a:pt x="3365" y="0"/>
                    <a:pt x="2096" y="381"/>
                    <a:pt x="1270" y="1207"/>
                  </a:cubicBezTo>
                  <a:cubicBezTo>
                    <a:pt x="444" y="2032"/>
                    <a:pt x="0" y="3302"/>
                    <a:pt x="0" y="5080"/>
                  </a:cubicBezTo>
                  <a:cubicBezTo>
                    <a:pt x="0" y="6858"/>
                    <a:pt x="381" y="8064"/>
                    <a:pt x="1270" y="8890"/>
                  </a:cubicBezTo>
                  <a:cubicBezTo>
                    <a:pt x="2096" y="9652"/>
                    <a:pt x="3302" y="10033"/>
                    <a:pt x="5080" y="10033"/>
                  </a:cubicBezTo>
                  <a:cubicBezTo>
                    <a:pt x="6858" y="10033"/>
                    <a:pt x="8128" y="9652"/>
                    <a:pt x="8954" y="8826"/>
                  </a:cubicBezTo>
                  <a:cubicBezTo>
                    <a:pt x="9779" y="8001"/>
                    <a:pt x="10224" y="6731"/>
                    <a:pt x="10224" y="4953"/>
                  </a:cubicBezTo>
                  <a:cubicBezTo>
                    <a:pt x="10224" y="3175"/>
                    <a:pt x="9843" y="1968"/>
                    <a:pt x="8954" y="1143"/>
                  </a:cubicBezTo>
                  <a:cubicBezTo>
                    <a:pt x="8128" y="381"/>
                    <a:pt x="6921" y="0"/>
                    <a:pt x="5143" y="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g3dc6beee290_0_1146"/>
            <p:cNvSpPr/>
            <p:nvPr/>
          </p:nvSpPr>
          <p:spPr>
            <a:xfrm>
              <a:off x="1096016" y="657173"/>
              <a:ext cx="22669" cy="43062"/>
            </a:xfrm>
            <a:custGeom>
              <a:avLst/>
              <a:gdLst/>
              <a:ahLst/>
              <a:cxnLst/>
              <a:rect l="l" t="t" r="r" b="b"/>
              <a:pathLst>
                <a:path w="22669" h="43062" extrusionOk="0">
                  <a:moveTo>
                    <a:pt x="19812" y="15948"/>
                  </a:moveTo>
                  <a:cubicBezTo>
                    <a:pt x="20765" y="15948"/>
                    <a:pt x="21654" y="15440"/>
                    <a:pt x="22162" y="14551"/>
                  </a:cubicBezTo>
                  <a:cubicBezTo>
                    <a:pt x="22543" y="13916"/>
                    <a:pt x="22670" y="13091"/>
                    <a:pt x="22670" y="12011"/>
                  </a:cubicBezTo>
                  <a:cubicBezTo>
                    <a:pt x="22670" y="11503"/>
                    <a:pt x="22670" y="11059"/>
                    <a:pt x="22606" y="10678"/>
                  </a:cubicBezTo>
                  <a:cubicBezTo>
                    <a:pt x="22543" y="10170"/>
                    <a:pt x="22415" y="9789"/>
                    <a:pt x="22225" y="9408"/>
                  </a:cubicBezTo>
                  <a:cubicBezTo>
                    <a:pt x="21971" y="8963"/>
                    <a:pt x="21654" y="8582"/>
                    <a:pt x="21209" y="8328"/>
                  </a:cubicBezTo>
                  <a:cubicBezTo>
                    <a:pt x="20828" y="8074"/>
                    <a:pt x="20320" y="7947"/>
                    <a:pt x="19812" y="7947"/>
                  </a:cubicBezTo>
                  <a:lnTo>
                    <a:pt x="14097" y="7947"/>
                  </a:lnTo>
                  <a:lnTo>
                    <a:pt x="14097" y="2804"/>
                  </a:lnTo>
                  <a:lnTo>
                    <a:pt x="13970" y="1851"/>
                  </a:lnTo>
                  <a:lnTo>
                    <a:pt x="13653" y="1407"/>
                  </a:lnTo>
                  <a:cubicBezTo>
                    <a:pt x="13399" y="1026"/>
                    <a:pt x="13018" y="708"/>
                    <a:pt x="12573" y="454"/>
                  </a:cubicBezTo>
                  <a:cubicBezTo>
                    <a:pt x="12192" y="264"/>
                    <a:pt x="11748" y="137"/>
                    <a:pt x="11176" y="73"/>
                  </a:cubicBezTo>
                  <a:cubicBezTo>
                    <a:pt x="10414" y="10"/>
                    <a:pt x="8954" y="-54"/>
                    <a:pt x="8128" y="73"/>
                  </a:cubicBezTo>
                  <a:cubicBezTo>
                    <a:pt x="7557" y="137"/>
                    <a:pt x="7112" y="264"/>
                    <a:pt x="6795" y="454"/>
                  </a:cubicBezTo>
                  <a:cubicBezTo>
                    <a:pt x="6223" y="708"/>
                    <a:pt x="5842" y="1089"/>
                    <a:pt x="5588" y="1534"/>
                  </a:cubicBezTo>
                  <a:lnTo>
                    <a:pt x="5207" y="2359"/>
                  </a:lnTo>
                  <a:lnTo>
                    <a:pt x="5207" y="8011"/>
                  </a:lnTo>
                  <a:lnTo>
                    <a:pt x="2921" y="8011"/>
                  </a:lnTo>
                  <a:cubicBezTo>
                    <a:pt x="2413" y="8011"/>
                    <a:pt x="1968" y="8138"/>
                    <a:pt x="1588" y="8328"/>
                  </a:cubicBezTo>
                  <a:cubicBezTo>
                    <a:pt x="1143" y="8582"/>
                    <a:pt x="762" y="9027"/>
                    <a:pt x="508" y="9535"/>
                  </a:cubicBezTo>
                  <a:cubicBezTo>
                    <a:pt x="381" y="9852"/>
                    <a:pt x="254" y="10233"/>
                    <a:pt x="127" y="10678"/>
                  </a:cubicBezTo>
                  <a:cubicBezTo>
                    <a:pt x="63" y="11059"/>
                    <a:pt x="0" y="11503"/>
                    <a:pt x="0" y="12075"/>
                  </a:cubicBezTo>
                  <a:cubicBezTo>
                    <a:pt x="0" y="13154"/>
                    <a:pt x="190" y="13980"/>
                    <a:pt x="508" y="14678"/>
                  </a:cubicBezTo>
                  <a:cubicBezTo>
                    <a:pt x="1016" y="15567"/>
                    <a:pt x="1842" y="16075"/>
                    <a:pt x="2857" y="16075"/>
                  </a:cubicBezTo>
                  <a:lnTo>
                    <a:pt x="5143" y="16075"/>
                  </a:lnTo>
                  <a:lnTo>
                    <a:pt x="5143" y="31379"/>
                  </a:lnTo>
                  <a:cubicBezTo>
                    <a:pt x="5143" y="33220"/>
                    <a:pt x="5334" y="34808"/>
                    <a:pt x="5651" y="36205"/>
                  </a:cubicBezTo>
                  <a:cubicBezTo>
                    <a:pt x="6032" y="37729"/>
                    <a:pt x="6668" y="38999"/>
                    <a:pt x="7557" y="40015"/>
                  </a:cubicBezTo>
                  <a:cubicBezTo>
                    <a:pt x="8446" y="41031"/>
                    <a:pt x="9588" y="41856"/>
                    <a:pt x="10922" y="42364"/>
                  </a:cubicBezTo>
                  <a:cubicBezTo>
                    <a:pt x="12192" y="42809"/>
                    <a:pt x="13716" y="43063"/>
                    <a:pt x="15431" y="43063"/>
                  </a:cubicBezTo>
                  <a:cubicBezTo>
                    <a:pt x="16002" y="43063"/>
                    <a:pt x="16574" y="43063"/>
                    <a:pt x="17145" y="42936"/>
                  </a:cubicBezTo>
                  <a:cubicBezTo>
                    <a:pt x="17717" y="42872"/>
                    <a:pt x="18224" y="42745"/>
                    <a:pt x="18732" y="42682"/>
                  </a:cubicBezTo>
                  <a:cubicBezTo>
                    <a:pt x="19304" y="42555"/>
                    <a:pt x="19812" y="42428"/>
                    <a:pt x="20257" y="42174"/>
                  </a:cubicBezTo>
                  <a:cubicBezTo>
                    <a:pt x="20828" y="41920"/>
                    <a:pt x="21273" y="41666"/>
                    <a:pt x="21590" y="41348"/>
                  </a:cubicBezTo>
                  <a:cubicBezTo>
                    <a:pt x="22035" y="40967"/>
                    <a:pt x="22288" y="40396"/>
                    <a:pt x="22479" y="39697"/>
                  </a:cubicBezTo>
                  <a:cubicBezTo>
                    <a:pt x="22606" y="39189"/>
                    <a:pt x="22670" y="38554"/>
                    <a:pt x="22670" y="37792"/>
                  </a:cubicBezTo>
                  <a:cubicBezTo>
                    <a:pt x="22670" y="37284"/>
                    <a:pt x="22670" y="36840"/>
                    <a:pt x="22606" y="36522"/>
                  </a:cubicBezTo>
                  <a:cubicBezTo>
                    <a:pt x="22543" y="36141"/>
                    <a:pt x="22479" y="35824"/>
                    <a:pt x="22352" y="35633"/>
                  </a:cubicBezTo>
                  <a:cubicBezTo>
                    <a:pt x="22098" y="34935"/>
                    <a:pt x="21654" y="34554"/>
                    <a:pt x="21273" y="34363"/>
                  </a:cubicBezTo>
                  <a:lnTo>
                    <a:pt x="20574" y="34046"/>
                  </a:lnTo>
                  <a:lnTo>
                    <a:pt x="20129" y="34046"/>
                  </a:lnTo>
                  <a:cubicBezTo>
                    <a:pt x="19685" y="34046"/>
                    <a:pt x="19240" y="34173"/>
                    <a:pt x="18796" y="34363"/>
                  </a:cubicBezTo>
                  <a:cubicBezTo>
                    <a:pt x="18606" y="34427"/>
                    <a:pt x="18415" y="34554"/>
                    <a:pt x="18161" y="34617"/>
                  </a:cubicBezTo>
                  <a:cubicBezTo>
                    <a:pt x="17907" y="34681"/>
                    <a:pt x="17590" y="34808"/>
                    <a:pt x="17272" y="34871"/>
                  </a:cubicBezTo>
                  <a:cubicBezTo>
                    <a:pt x="17018" y="34871"/>
                    <a:pt x="16701" y="34935"/>
                    <a:pt x="16383" y="34935"/>
                  </a:cubicBezTo>
                  <a:cubicBezTo>
                    <a:pt x="15113" y="34935"/>
                    <a:pt x="14859" y="34490"/>
                    <a:pt x="14732" y="34300"/>
                  </a:cubicBezTo>
                  <a:cubicBezTo>
                    <a:pt x="14415" y="33792"/>
                    <a:pt x="14097" y="32712"/>
                    <a:pt x="14097" y="30617"/>
                  </a:cubicBezTo>
                  <a:lnTo>
                    <a:pt x="14097" y="16139"/>
                  </a:lnTo>
                  <a:lnTo>
                    <a:pt x="19812" y="16139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g3dc6beee290_0_1146"/>
            <p:cNvSpPr/>
            <p:nvPr/>
          </p:nvSpPr>
          <p:spPr>
            <a:xfrm>
              <a:off x="1130052" y="664447"/>
              <a:ext cx="27558" cy="35789"/>
            </a:xfrm>
            <a:custGeom>
              <a:avLst/>
              <a:gdLst/>
              <a:ahLst/>
              <a:cxnLst/>
              <a:rect l="l" t="t" r="r" b="b"/>
              <a:pathLst>
                <a:path w="27558" h="35789" extrusionOk="0">
                  <a:moveTo>
                    <a:pt x="24448" y="3341"/>
                  </a:moveTo>
                  <a:cubicBezTo>
                    <a:pt x="23368" y="2198"/>
                    <a:pt x="21907" y="1372"/>
                    <a:pt x="20193" y="801"/>
                  </a:cubicBezTo>
                  <a:cubicBezTo>
                    <a:pt x="17653" y="-25"/>
                    <a:pt x="14034" y="-279"/>
                    <a:pt x="10604" y="356"/>
                  </a:cubicBezTo>
                  <a:cubicBezTo>
                    <a:pt x="9398" y="610"/>
                    <a:pt x="8318" y="864"/>
                    <a:pt x="7302" y="1182"/>
                  </a:cubicBezTo>
                  <a:cubicBezTo>
                    <a:pt x="6287" y="1499"/>
                    <a:pt x="5334" y="1944"/>
                    <a:pt x="4572" y="2325"/>
                  </a:cubicBezTo>
                  <a:cubicBezTo>
                    <a:pt x="3683" y="2769"/>
                    <a:pt x="3112" y="3214"/>
                    <a:pt x="2667" y="3595"/>
                  </a:cubicBezTo>
                  <a:cubicBezTo>
                    <a:pt x="2096" y="4103"/>
                    <a:pt x="1778" y="4738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675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516"/>
                  </a:cubicBezTo>
                  <a:cubicBezTo>
                    <a:pt x="3683" y="11151"/>
                    <a:pt x="4699" y="11151"/>
                    <a:pt x="6350" y="10199"/>
                  </a:cubicBezTo>
                  <a:cubicBezTo>
                    <a:pt x="6858" y="9881"/>
                    <a:pt x="7429" y="9564"/>
                    <a:pt x="8192" y="9246"/>
                  </a:cubicBezTo>
                  <a:cubicBezTo>
                    <a:pt x="8890" y="8929"/>
                    <a:pt x="9715" y="8611"/>
                    <a:pt x="10668" y="8294"/>
                  </a:cubicBezTo>
                  <a:cubicBezTo>
                    <a:pt x="12319" y="7786"/>
                    <a:pt x="14859" y="7786"/>
                    <a:pt x="16256" y="8294"/>
                  </a:cubicBezTo>
                  <a:cubicBezTo>
                    <a:pt x="16827" y="8484"/>
                    <a:pt x="17272" y="8738"/>
                    <a:pt x="17590" y="9119"/>
                  </a:cubicBezTo>
                  <a:cubicBezTo>
                    <a:pt x="17907" y="9500"/>
                    <a:pt x="18161" y="9945"/>
                    <a:pt x="18351" y="10516"/>
                  </a:cubicBezTo>
                  <a:cubicBezTo>
                    <a:pt x="18542" y="11215"/>
                    <a:pt x="18669" y="12040"/>
                    <a:pt x="18669" y="13056"/>
                  </a:cubicBezTo>
                  <a:lnTo>
                    <a:pt x="18669" y="13564"/>
                  </a:lnTo>
                  <a:lnTo>
                    <a:pt x="16446" y="13564"/>
                  </a:lnTo>
                  <a:cubicBezTo>
                    <a:pt x="14034" y="13564"/>
                    <a:pt x="11874" y="13755"/>
                    <a:pt x="9906" y="14199"/>
                  </a:cubicBezTo>
                  <a:cubicBezTo>
                    <a:pt x="7874" y="14644"/>
                    <a:pt x="6160" y="15342"/>
                    <a:pt x="4699" y="16231"/>
                  </a:cubicBezTo>
                  <a:cubicBezTo>
                    <a:pt x="3175" y="17184"/>
                    <a:pt x="2032" y="18390"/>
                    <a:pt x="1207" y="19914"/>
                  </a:cubicBezTo>
                  <a:cubicBezTo>
                    <a:pt x="381" y="21375"/>
                    <a:pt x="0" y="23153"/>
                    <a:pt x="0" y="25058"/>
                  </a:cubicBezTo>
                  <a:cubicBezTo>
                    <a:pt x="0" y="26709"/>
                    <a:pt x="318" y="28233"/>
                    <a:pt x="889" y="29566"/>
                  </a:cubicBezTo>
                  <a:cubicBezTo>
                    <a:pt x="1460" y="30900"/>
                    <a:pt x="2349" y="32043"/>
                    <a:pt x="3429" y="32995"/>
                  </a:cubicBezTo>
                  <a:cubicBezTo>
                    <a:pt x="4509" y="33884"/>
                    <a:pt x="5779" y="34583"/>
                    <a:pt x="7239" y="35091"/>
                  </a:cubicBezTo>
                  <a:cubicBezTo>
                    <a:pt x="8636" y="35535"/>
                    <a:pt x="10224" y="35789"/>
                    <a:pt x="11938" y="35789"/>
                  </a:cubicBezTo>
                  <a:cubicBezTo>
                    <a:pt x="13970" y="35789"/>
                    <a:pt x="15875" y="35345"/>
                    <a:pt x="17717" y="34456"/>
                  </a:cubicBezTo>
                  <a:cubicBezTo>
                    <a:pt x="18351" y="34138"/>
                    <a:pt x="18987" y="33821"/>
                    <a:pt x="19558" y="33440"/>
                  </a:cubicBezTo>
                  <a:cubicBezTo>
                    <a:pt x="19685" y="33884"/>
                    <a:pt x="19939" y="34265"/>
                    <a:pt x="20257" y="34583"/>
                  </a:cubicBezTo>
                  <a:cubicBezTo>
                    <a:pt x="20638" y="34900"/>
                    <a:pt x="21146" y="35154"/>
                    <a:pt x="21781" y="35281"/>
                  </a:cubicBezTo>
                  <a:cubicBezTo>
                    <a:pt x="22670" y="35472"/>
                    <a:pt x="24384" y="35472"/>
                    <a:pt x="25146" y="35281"/>
                  </a:cubicBezTo>
                  <a:cubicBezTo>
                    <a:pt x="25718" y="35154"/>
                    <a:pt x="26162" y="34964"/>
                    <a:pt x="26607" y="34646"/>
                  </a:cubicBezTo>
                  <a:cubicBezTo>
                    <a:pt x="27242" y="34202"/>
                    <a:pt x="27559" y="33440"/>
                    <a:pt x="27559" y="32614"/>
                  </a:cubicBezTo>
                  <a:lnTo>
                    <a:pt x="27559" y="12929"/>
                  </a:lnTo>
                  <a:cubicBezTo>
                    <a:pt x="27559" y="10961"/>
                    <a:pt x="27305" y="9183"/>
                    <a:pt x="26860" y="7659"/>
                  </a:cubicBezTo>
                  <a:cubicBezTo>
                    <a:pt x="26352" y="6008"/>
                    <a:pt x="25527" y="4611"/>
                    <a:pt x="24448" y="3531"/>
                  </a:cubicBezTo>
                  <a:close/>
                  <a:moveTo>
                    <a:pt x="9970" y="27026"/>
                  </a:moveTo>
                  <a:cubicBezTo>
                    <a:pt x="9398" y="26455"/>
                    <a:pt x="9081" y="25756"/>
                    <a:pt x="9081" y="24740"/>
                  </a:cubicBezTo>
                  <a:cubicBezTo>
                    <a:pt x="9081" y="24105"/>
                    <a:pt x="9207" y="23597"/>
                    <a:pt x="9398" y="23153"/>
                  </a:cubicBezTo>
                  <a:cubicBezTo>
                    <a:pt x="9588" y="22772"/>
                    <a:pt x="9906" y="22391"/>
                    <a:pt x="10351" y="22073"/>
                  </a:cubicBezTo>
                  <a:cubicBezTo>
                    <a:pt x="10859" y="21692"/>
                    <a:pt x="11557" y="21438"/>
                    <a:pt x="12446" y="21248"/>
                  </a:cubicBezTo>
                  <a:cubicBezTo>
                    <a:pt x="13399" y="21057"/>
                    <a:pt x="14542" y="20930"/>
                    <a:pt x="15875" y="20930"/>
                  </a:cubicBezTo>
                  <a:lnTo>
                    <a:pt x="18669" y="20930"/>
                  </a:lnTo>
                  <a:lnTo>
                    <a:pt x="18669" y="24677"/>
                  </a:lnTo>
                  <a:cubicBezTo>
                    <a:pt x="17653" y="25756"/>
                    <a:pt x="16701" y="26582"/>
                    <a:pt x="15748" y="27090"/>
                  </a:cubicBezTo>
                  <a:cubicBezTo>
                    <a:pt x="13716" y="28296"/>
                    <a:pt x="11113" y="28106"/>
                    <a:pt x="9906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g3dc6beee290_0_1146"/>
            <p:cNvSpPr/>
            <p:nvPr/>
          </p:nvSpPr>
          <p:spPr>
            <a:xfrm>
              <a:off x="1172661" y="650865"/>
              <a:ext cx="30416" cy="49117"/>
            </a:xfrm>
            <a:custGeom>
              <a:avLst/>
              <a:gdLst/>
              <a:ahLst/>
              <a:cxnLst/>
              <a:rect l="l" t="t" r="r" b="b"/>
              <a:pathLst>
                <a:path w="30416" h="49117" extrusionOk="0">
                  <a:moveTo>
                    <a:pt x="28639" y="413"/>
                  </a:moveTo>
                  <a:cubicBezTo>
                    <a:pt x="28639" y="413"/>
                    <a:pt x="27940" y="222"/>
                    <a:pt x="27496" y="95"/>
                  </a:cubicBezTo>
                  <a:cubicBezTo>
                    <a:pt x="26670" y="-32"/>
                    <a:pt x="25083" y="-32"/>
                    <a:pt x="24321" y="95"/>
                  </a:cubicBezTo>
                  <a:cubicBezTo>
                    <a:pt x="23876" y="159"/>
                    <a:pt x="23495" y="286"/>
                    <a:pt x="23178" y="349"/>
                  </a:cubicBezTo>
                  <a:cubicBezTo>
                    <a:pt x="22352" y="603"/>
                    <a:pt x="21908" y="1175"/>
                    <a:pt x="21781" y="1492"/>
                  </a:cubicBezTo>
                  <a:cubicBezTo>
                    <a:pt x="21527" y="1873"/>
                    <a:pt x="21463" y="2318"/>
                    <a:pt x="21463" y="2762"/>
                  </a:cubicBezTo>
                  <a:lnTo>
                    <a:pt x="21463" y="15843"/>
                  </a:lnTo>
                  <a:cubicBezTo>
                    <a:pt x="20955" y="15462"/>
                    <a:pt x="20384" y="15145"/>
                    <a:pt x="19876" y="14891"/>
                  </a:cubicBezTo>
                  <a:cubicBezTo>
                    <a:pt x="16256" y="12986"/>
                    <a:pt x="11557" y="13240"/>
                    <a:pt x="8128" y="14891"/>
                  </a:cubicBezTo>
                  <a:cubicBezTo>
                    <a:pt x="6287" y="15780"/>
                    <a:pt x="4763" y="17050"/>
                    <a:pt x="3556" y="18701"/>
                  </a:cubicBezTo>
                  <a:cubicBezTo>
                    <a:pt x="2349" y="20288"/>
                    <a:pt x="1461" y="22257"/>
                    <a:pt x="889" y="24479"/>
                  </a:cubicBezTo>
                  <a:cubicBezTo>
                    <a:pt x="318" y="26638"/>
                    <a:pt x="0" y="29051"/>
                    <a:pt x="0" y="31718"/>
                  </a:cubicBezTo>
                  <a:cubicBezTo>
                    <a:pt x="0" y="33941"/>
                    <a:pt x="254" y="36100"/>
                    <a:pt x="699" y="38132"/>
                  </a:cubicBezTo>
                  <a:cubicBezTo>
                    <a:pt x="1207" y="40227"/>
                    <a:pt x="1968" y="42132"/>
                    <a:pt x="2985" y="43720"/>
                  </a:cubicBezTo>
                  <a:cubicBezTo>
                    <a:pt x="4064" y="45371"/>
                    <a:pt x="5524" y="46704"/>
                    <a:pt x="7303" y="47657"/>
                  </a:cubicBezTo>
                  <a:cubicBezTo>
                    <a:pt x="9081" y="48609"/>
                    <a:pt x="11240" y="49117"/>
                    <a:pt x="13653" y="49117"/>
                  </a:cubicBezTo>
                  <a:cubicBezTo>
                    <a:pt x="15939" y="49117"/>
                    <a:pt x="18034" y="48546"/>
                    <a:pt x="19939" y="47466"/>
                  </a:cubicBezTo>
                  <a:cubicBezTo>
                    <a:pt x="20638" y="47085"/>
                    <a:pt x="21399" y="46577"/>
                    <a:pt x="22098" y="46069"/>
                  </a:cubicBezTo>
                  <a:cubicBezTo>
                    <a:pt x="22098" y="46514"/>
                    <a:pt x="22289" y="46958"/>
                    <a:pt x="22543" y="47339"/>
                  </a:cubicBezTo>
                  <a:cubicBezTo>
                    <a:pt x="22860" y="47784"/>
                    <a:pt x="23305" y="48101"/>
                    <a:pt x="23749" y="48292"/>
                  </a:cubicBezTo>
                  <a:cubicBezTo>
                    <a:pt x="24067" y="48419"/>
                    <a:pt x="24448" y="48546"/>
                    <a:pt x="24892" y="48546"/>
                  </a:cubicBezTo>
                  <a:cubicBezTo>
                    <a:pt x="25590" y="48673"/>
                    <a:pt x="26924" y="48673"/>
                    <a:pt x="27623" y="48546"/>
                  </a:cubicBezTo>
                  <a:cubicBezTo>
                    <a:pt x="28067" y="48482"/>
                    <a:pt x="28448" y="48355"/>
                    <a:pt x="28765" y="48292"/>
                  </a:cubicBezTo>
                  <a:cubicBezTo>
                    <a:pt x="29337" y="48101"/>
                    <a:pt x="29782" y="47720"/>
                    <a:pt x="30036" y="47212"/>
                  </a:cubicBezTo>
                  <a:cubicBezTo>
                    <a:pt x="30290" y="46831"/>
                    <a:pt x="30417" y="46323"/>
                    <a:pt x="30417" y="45879"/>
                  </a:cubicBezTo>
                  <a:lnTo>
                    <a:pt x="30417" y="2699"/>
                  </a:lnTo>
                  <a:cubicBezTo>
                    <a:pt x="30417" y="2191"/>
                    <a:pt x="30226" y="1683"/>
                    <a:pt x="29972" y="1238"/>
                  </a:cubicBezTo>
                  <a:cubicBezTo>
                    <a:pt x="29655" y="794"/>
                    <a:pt x="29210" y="476"/>
                    <a:pt x="28702" y="286"/>
                  </a:cubicBezTo>
                  <a:close/>
                  <a:moveTo>
                    <a:pt x="21399" y="26130"/>
                  </a:moveTo>
                  <a:lnTo>
                    <a:pt x="21399" y="36544"/>
                  </a:lnTo>
                  <a:cubicBezTo>
                    <a:pt x="20765" y="37306"/>
                    <a:pt x="20130" y="38005"/>
                    <a:pt x="19558" y="38576"/>
                  </a:cubicBezTo>
                  <a:cubicBezTo>
                    <a:pt x="18860" y="39211"/>
                    <a:pt x="18224" y="39719"/>
                    <a:pt x="17653" y="40164"/>
                  </a:cubicBezTo>
                  <a:cubicBezTo>
                    <a:pt x="17082" y="40545"/>
                    <a:pt x="16574" y="40799"/>
                    <a:pt x="16129" y="40926"/>
                  </a:cubicBezTo>
                  <a:cubicBezTo>
                    <a:pt x="14668" y="41370"/>
                    <a:pt x="13081" y="41180"/>
                    <a:pt x="12129" y="40481"/>
                  </a:cubicBezTo>
                  <a:cubicBezTo>
                    <a:pt x="11430" y="39973"/>
                    <a:pt x="10859" y="39338"/>
                    <a:pt x="10478" y="38513"/>
                  </a:cubicBezTo>
                  <a:cubicBezTo>
                    <a:pt x="10033" y="37560"/>
                    <a:pt x="9652" y="36481"/>
                    <a:pt x="9462" y="35274"/>
                  </a:cubicBezTo>
                  <a:cubicBezTo>
                    <a:pt x="9271" y="34004"/>
                    <a:pt x="9144" y="32607"/>
                    <a:pt x="9144" y="31274"/>
                  </a:cubicBezTo>
                  <a:cubicBezTo>
                    <a:pt x="9144" y="30004"/>
                    <a:pt x="9271" y="28734"/>
                    <a:pt x="9525" y="27527"/>
                  </a:cubicBezTo>
                  <a:cubicBezTo>
                    <a:pt x="9779" y="26384"/>
                    <a:pt x="10096" y="25368"/>
                    <a:pt x="10605" y="24479"/>
                  </a:cubicBezTo>
                  <a:cubicBezTo>
                    <a:pt x="11049" y="23654"/>
                    <a:pt x="11621" y="23019"/>
                    <a:pt x="12383" y="22511"/>
                  </a:cubicBezTo>
                  <a:cubicBezTo>
                    <a:pt x="13018" y="22066"/>
                    <a:pt x="13843" y="21876"/>
                    <a:pt x="14859" y="21876"/>
                  </a:cubicBezTo>
                  <a:cubicBezTo>
                    <a:pt x="15939" y="21876"/>
                    <a:pt x="17018" y="22257"/>
                    <a:pt x="18098" y="22955"/>
                  </a:cubicBezTo>
                  <a:cubicBezTo>
                    <a:pt x="19177" y="23717"/>
                    <a:pt x="20320" y="24797"/>
                    <a:pt x="21527" y="26257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g3dc6beee290_0_1146"/>
            <p:cNvSpPr/>
            <p:nvPr/>
          </p:nvSpPr>
          <p:spPr>
            <a:xfrm>
              <a:off x="1218000" y="664429"/>
              <a:ext cx="32829" cy="35743"/>
            </a:xfrm>
            <a:custGeom>
              <a:avLst/>
              <a:gdLst/>
              <a:ahLst/>
              <a:cxnLst/>
              <a:rect l="l" t="t" r="r" b="b"/>
              <a:pathLst>
                <a:path w="32829" h="35743" extrusionOk="0">
                  <a:moveTo>
                    <a:pt x="28702" y="4819"/>
                  </a:moveTo>
                  <a:cubicBezTo>
                    <a:pt x="27305" y="3232"/>
                    <a:pt x="25590" y="2025"/>
                    <a:pt x="23558" y="1200"/>
                  </a:cubicBezTo>
                  <a:cubicBezTo>
                    <a:pt x="19495" y="-451"/>
                    <a:pt x="13462" y="-388"/>
                    <a:pt x="9398" y="1327"/>
                  </a:cubicBezTo>
                  <a:cubicBezTo>
                    <a:pt x="7302" y="2216"/>
                    <a:pt x="5524" y="3549"/>
                    <a:pt x="4127" y="5200"/>
                  </a:cubicBezTo>
                  <a:cubicBezTo>
                    <a:pt x="2730" y="6851"/>
                    <a:pt x="1651" y="8820"/>
                    <a:pt x="1016" y="11042"/>
                  </a:cubicBezTo>
                  <a:cubicBezTo>
                    <a:pt x="317" y="13201"/>
                    <a:pt x="0" y="15614"/>
                    <a:pt x="0" y="18154"/>
                  </a:cubicBezTo>
                  <a:cubicBezTo>
                    <a:pt x="0" y="20694"/>
                    <a:pt x="317" y="23171"/>
                    <a:pt x="952" y="25266"/>
                  </a:cubicBezTo>
                  <a:cubicBezTo>
                    <a:pt x="1588" y="27425"/>
                    <a:pt x="2604" y="29330"/>
                    <a:pt x="4001" y="30918"/>
                  </a:cubicBezTo>
                  <a:cubicBezTo>
                    <a:pt x="5398" y="32505"/>
                    <a:pt x="7112" y="33712"/>
                    <a:pt x="9144" y="34537"/>
                  </a:cubicBezTo>
                  <a:cubicBezTo>
                    <a:pt x="11113" y="35299"/>
                    <a:pt x="13462" y="35744"/>
                    <a:pt x="16065" y="35744"/>
                  </a:cubicBezTo>
                  <a:cubicBezTo>
                    <a:pt x="18669" y="35744"/>
                    <a:pt x="21209" y="35299"/>
                    <a:pt x="23304" y="34410"/>
                  </a:cubicBezTo>
                  <a:cubicBezTo>
                    <a:pt x="25400" y="33521"/>
                    <a:pt x="27178" y="32188"/>
                    <a:pt x="28639" y="30537"/>
                  </a:cubicBezTo>
                  <a:cubicBezTo>
                    <a:pt x="30035" y="28886"/>
                    <a:pt x="31115" y="26981"/>
                    <a:pt x="31814" y="24758"/>
                  </a:cubicBezTo>
                  <a:cubicBezTo>
                    <a:pt x="32512" y="22599"/>
                    <a:pt x="32829" y="20186"/>
                    <a:pt x="32829" y="17646"/>
                  </a:cubicBezTo>
                  <a:cubicBezTo>
                    <a:pt x="32829" y="15106"/>
                    <a:pt x="32512" y="12630"/>
                    <a:pt x="31877" y="10534"/>
                  </a:cubicBezTo>
                  <a:cubicBezTo>
                    <a:pt x="31242" y="8375"/>
                    <a:pt x="30163" y="6470"/>
                    <a:pt x="28829" y="4946"/>
                  </a:cubicBezTo>
                  <a:close/>
                  <a:moveTo>
                    <a:pt x="23622" y="17900"/>
                  </a:moveTo>
                  <a:cubicBezTo>
                    <a:pt x="23622" y="19424"/>
                    <a:pt x="23432" y="20821"/>
                    <a:pt x="23177" y="22091"/>
                  </a:cubicBezTo>
                  <a:cubicBezTo>
                    <a:pt x="22860" y="23298"/>
                    <a:pt x="22415" y="24314"/>
                    <a:pt x="21844" y="25076"/>
                  </a:cubicBezTo>
                  <a:cubicBezTo>
                    <a:pt x="21273" y="25838"/>
                    <a:pt x="20574" y="26473"/>
                    <a:pt x="19685" y="26917"/>
                  </a:cubicBezTo>
                  <a:cubicBezTo>
                    <a:pt x="17780" y="27870"/>
                    <a:pt x="14605" y="27743"/>
                    <a:pt x="12890" y="26917"/>
                  </a:cubicBezTo>
                  <a:cubicBezTo>
                    <a:pt x="12001" y="26409"/>
                    <a:pt x="11303" y="25838"/>
                    <a:pt x="10795" y="25012"/>
                  </a:cubicBezTo>
                  <a:cubicBezTo>
                    <a:pt x="10223" y="24187"/>
                    <a:pt x="9842" y="23107"/>
                    <a:pt x="9589" y="21964"/>
                  </a:cubicBezTo>
                  <a:cubicBezTo>
                    <a:pt x="9335" y="20694"/>
                    <a:pt x="9207" y="19297"/>
                    <a:pt x="9207" y="17837"/>
                  </a:cubicBezTo>
                  <a:cubicBezTo>
                    <a:pt x="9207" y="16376"/>
                    <a:pt x="9398" y="14916"/>
                    <a:pt x="9715" y="13646"/>
                  </a:cubicBezTo>
                  <a:cubicBezTo>
                    <a:pt x="10033" y="12439"/>
                    <a:pt x="10477" y="11423"/>
                    <a:pt x="11113" y="10598"/>
                  </a:cubicBezTo>
                  <a:cubicBezTo>
                    <a:pt x="11684" y="9836"/>
                    <a:pt x="12382" y="9201"/>
                    <a:pt x="13271" y="8756"/>
                  </a:cubicBezTo>
                  <a:cubicBezTo>
                    <a:pt x="14160" y="8312"/>
                    <a:pt x="15304" y="8121"/>
                    <a:pt x="16573" y="8121"/>
                  </a:cubicBezTo>
                  <a:cubicBezTo>
                    <a:pt x="17970" y="8121"/>
                    <a:pt x="19177" y="8375"/>
                    <a:pt x="20066" y="8820"/>
                  </a:cubicBezTo>
                  <a:cubicBezTo>
                    <a:pt x="20955" y="9328"/>
                    <a:pt x="21654" y="9899"/>
                    <a:pt x="22161" y="10725"/>
                  </a:cubicBezTo>
                  <a:cubicBezTo>
                    <a:pt x="22733" y="11614"/>
                    <a:pt x="23114" y="12630"/>
                    <a:pt x="23368" y="13836"/>
                  </a:cubicBezTo>
                  <a:cubicBezTo>
                    <a:pt x="23622" y="15106"/>
                    <a:pt x="23749" y="16503"/>
                    <a:pt x="23749" y="17964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g3dc6beee290_0_1146"/>
            <p:cNvSpPr/>
            <p:nvPr/>
          </p:nvSpPr>
          <p:spPr>
            <a:xfrm>
              <a:off x="1262958" y="664302"/>
              <a:ext cx="24320" cy="35679"/>
            </a:xfrm>
            <a:custGeom>
              <a:avLst/>
              <a:gdLst/>
              <a:ahLst/>
              <a:cxnLst/>
              <a:rect l="l" t="t" r="r" b="b"/>
              <a:pathLst>
                <a:path w="24320" h="35679" extrusionOk="0">
                  <a:moveTo>
                    <a:pt x="21717" y="17773"/>
                  </a:moveTo>
                  <a:cubicBezTo>
                    <a:pt x="20892" y="17011"/>
                    <a:pt x="19939" y="16376"/>
                    <a:pt x="18923" y="15804"/>
                  </a:cubicBezTo>
                  <a:cubicBezTo>
                    <a:pt x="17971" y="15296"/>
                    <a:pt x="17018" y="14915"/>
                    <a:pt x="16065" y="14534"/>
                  </a:cubicBezTo>
                  <a:lnTo>
                    <a:pt x="13335" y="13455"/>
                  </a:lnTo>
                  <a:cubicBezTo>
                    <a:pt x="12573" y="13137"/>
                    <a:pt x="11874" y="12820"/>
                    <a:pt x="11240" y="12439"/>
                  </a:cubicBezTo>
                  <a:cubicBezTo>
                    <a:pt x="10732" y="12121"/>
                    <a:pt x="10351" y="11740"/>
                    <a:pt x="10033" y="11359"/>
                  </a:cubicBezTo>
                  <a:cubicBezTo>
                    <a:pt x="9843" y="11105"/>
                    <a:pt x="9715" y="10788"/>
                    <a:pt x="9715" y="10280"/>
                  </a:cubicBezTo>
                  <a:cubicBezTo>
                    <a:pt x="9715" y="9899"/>
                    <a:pt x="9779" y="9581"/>
                    <a:pt x="9906" y="9327"/>
                  </a:cubicBezTo>
                  <a:cubicBezTo>
                    <a:pt x="10033" y="9073"/>
                    <a:pt x="10224" y="8819"/>
                    <a:pt x="10414" y="8629"/>
                  </a:cubicBezTo>
                  <a:cubicBezTo>
                    <a:pt x="10668" y="8438"/>
                    <a:pt x="11049" y="8248"/>
                    <a:pt x="11493" y="8121"/>
                  </a:cubicBezTo>
                  <a:cubicBezTo>
                    <a:pt x="12573" y="7803"/>
                    <a:pt x="14415" y="7803"/>
                    <a:pt x="15558" y="8121"/>
                  </a:cubicBezTo>
                  <a:cubicBezTo>
                    <a:pt x="16256" y="8311"/>
                    <a:pt x="16891" y="8565"/>
                    <a:pt x="17399" y="8819"/>
                  </a:cubicBezTo>
                  <a:cubicBezTo>
                    <a:pt x="17907" y="9073"/>
                    <a:pt x="18288" y="9264"/>
                    <a:pt x="18606" y="9454"/>
                  </a:cubicBezTo>
                  <a:cubicBezTo>
                    <a:pt x="19304" y="9899"/>
                    <a:pt x="19876" y="10089"/>
                    <a:pt x="20384" y="10089"/>
                  </a:cubicBezTo>
                  <a:lnTo>
                    <a:pt x="21273" y="9962"/>
                  </a:lnTo>
                  <a:lnTo>
                    <a:pt x="21717" y="9645"/>
                  </a:lnTo>
                  <a:cubicBezTo>
                    <a:pt x="22098" y="9391"/>
                    <a:pt x="22415" y="9010"/>
                    <a:pt x="22606" y="8502"/>
                  </a:cubicBezTo>
                  <a:cubicBezTo>
                    <a:pt x="22733" y="8184"/>
                    <a:pt x="22860" y="7803"/>
                    <a:pt x="22924" y="7295"/>
                  </a:cubicBezTo>
                  <a:cubicBezTo>
                    <a:pt x="22924" y="6978"/>
                    <a:pt x="22924" y="6597"/>
                    <a:pt x="22924" y="6152"/>
                  </a:cubicBezTo>
                  <a:cubicBezTo>
                    <a:pt x="22924" y="5708"/>
                    <a:pt x="22924" y="5327"/>
                    <a:pt x="22860" y="5009"/>
                  </a:cubicBezTo>
                  <a:lnTo>
                    <a:pt x="22733" y="4311"/>
                  </a:lnTo>
                  <a:cubicBezTo>
                    <a:pt x="22670" y="3993"/>
                    <a:pt x="22543" y="3676"/>
                    <a:pt x="22352" y="3295"/>
                  </a:cubicBezTo>
                  <a:cubicBezTo>
                    <a:pt x="22162" y="2977"/>
                    <a:pt x="21844" y="2596"/>
                    <a:pt x="21463" y="2342"/>
                  </a:cubicBezTo>
                  <a:cubicBezTo>
                    <a:pt x="21146" y="2088"/>
                    <a:pt x="20765" y="1834"/>
                    <a:pt x="20193" y="1580"/>
                  </a:cubicBezTo>
                  <a:cubicBezTo>
                    <a:pt x="19685" y="1326"/>
                    <a:pt x="19050" y="1072"/>
                    <a:pt x="18288" y="818"/>
                  </a:cubicBezTo>
                  <a:cubicBezTo>
                    <a:pt x="17590" y="628"/>
                    <a:pt x="16827" y="437"/>
                    <a:pt x="15939" y="247"/>
                  </a:cubicBezTo>
                  <a:cubicBezTo>
                    <a:pt x="13081" y="-261"/>
                    <a:pt x="10224" y="56"/>
                    <a:pt x="8065" y="818"/>
                  </a:cubicBezTo>
                  <a:cubicBezTo>
                    <a:pt x="6540" y="1390"/>
                    <a:pt x="5207" y="2088"/>
                    <a:pt x="4127" y="3041"/>
                  </a:cubicBezTo>
                  <a:cubicBezTo>
                    <a:pt x="3048" y="3993"/>
                    <a:pt x="2223" y="5136"/>
                    <a:pt x="1651" y="6406"/>
                  </a:cubicBezTo>
                  <a:cubicBezTo>
                    <a:pt x="1143" y="7676"/>
                    <a:pt x="826" y="9010"/>
                    <a:pt x="826" y="10407"/>
                  </a:cubicBezTo>
                  <a:cubicBezTo>
                    <a:pt x="826" y="11931"/>
                    <a:pt x="1080" y="13328"/>
                    <a:pt x="1588" y="14471"/>
                  </a:cubicBezTo>
                  <a:cubicBezTo>
                    <a:pt x="2096" y="15614"/>
                    <a:pt x="2794" y="16566"/>
                    <a:pt x="3620" y="17455"/>
                  </a:cubicBezTo>
                  <a:cubicBezTo>
                    <a:pt x="4445" y="18217"/>
                    <a:pt x="5334" y="18916"/>
                    <a:pt x="6350" y="19424"/>
                  </a:cubicBezTo>
                  <a:cubicBezTo>
                    <a:pt x="7302" y="19932"/>
                    <a:pt x="8255" y="20376"/>
                    <a:pt x="9208" y="20757"/>
                  </a:cubicBezTo>
                  <a:cubicBezTo>
                    <a:pt x="10160" y="21138"/>
                    <a:pt x="11049" y="21456"/>
                    <a:pt x="11938" y="21837"/>
                  </a:cubicBezTo>
                  <a:cubicBezTo>
                    <a:pt x="12700" y="22154"/>
                    <a:pt x="13399" y="22472"/>
                    <a:pt x="13970" y="22853"/>
                  </a:cubicBezTo>
                  <a:cubicBezTo>
                    <a:pt x="14478" y="23170"/>
                    <a:pt x="14859" y="23551"/>
                    <a:pt x="15177" y="23932"/>
                  </a:cubicBezTo>
                  <a:cubicBezTo>
                    <a:pt x="15367" y="24186"/>
                    <a:pt x="15431" y="24504"/>
                    <a:pt x="15431" y="24948"/>
                  </a:cubicBezTo>
                  <a:cubicBezTo>
                    <a:pt x="15431" y="25456"/>
                    <a:pt x="15367" y="25901"/>
                    <a:pt x="15177" y="26218"/>
                  </a:cubicBezTo>
                  <a:cubicBezTo>
                    <a:pt x="14986" y="26536"/>
                    <a:pt x="14796" y="26790"/>
                    <a:pt x="14478" y="26980"/>
                  </a:cubicBezTo>
                  <a:cubicBezTo>
                    <a:pt x="14097" y="27234"/>
                    <a:pt x="13652" y="27425"/>
                    <a:pt x="13145" y="27552"/>
                  </a:cubicBezTo>
                  <a:cubicBezTo>
                    <a:pt x="11748" y="27933"/>
                    <a:pt x="9779" y="27806"/>
                    <a:pt x="8446" y="27425"/>
                  </a:cubicBezTo>
                  <a:cubicBezTo>
                    <a:pt x="7620" y="27171"/>
                    <a:pt x="6921" y="26917"/>
                    <a:pt x="6287" y="26599"/>
                  </a:cubicBezTo>
                  <a:cubicBezTo>
                    <a:pt x="5652" y="26282"/>
                    <a:pt x="5143" y="25964"/>
                    <a:pt x="4699" y="25710"/>
                  </a:cubicBezTo>
                  <a:cubicBezTo>
                    <a:pt x="3937" y="25202"/>
                    <a:pt x="3302" y="25012"/>
                    <a:pt x="2667" y="25012"/>
                  </a:cubicBezTo>
                  <a:lnTo>
                    <a:pt x="1778" y="25139"/>
                  </a:lnTo>
                  <a:lnTo>
                    <a:pt x="1334" y="25393"/>
                  </a:lnTo>
                  <a:cubicBezTo>
                    <a:pt x="1016" y="25583"/>
                    <a:pt x="571" y="25964"/>
                    <a:pt x="318" y="26663"/>
                  </a:cubicBezTo>
                  <a:cubicBezTo>
                    <a:pt x="190" y="26980"/>
                    <a:pt x="127" y="27298"/>
                    <a:pt x="64" y="27742"/>
                  </a:cubicBezTo>
                  <a:cubicBezTo>
                    <a:pt x="64" y="28060"/>
                    <a:pt x="0" y="28504"/>
                    <a:pt x="0" y="29012"/>
                  </a:cubicBezTo>
                  <a:cubicBezTo>
                    <a:pt x="0" y="29838"/>
                    <a:pt x="64" y="30536"/>
                    <a:pt x="254" y="31108"/>
                  </a:cubicBezTo>
                  <a:cubicBezTo>
                    <a:pt x="445" y="31806"/>
                    <a:pt x="826" y="32441"/>
                    <a:pt x="1270" y="32822"/>
                  </a:cubicBezTo>
                  <a:cubicBezTo>
                    <a:pt x="1651" y="33140"/>
                    <a:pt x="2096" y="33457"/>
                    <a:pt x="2794" y="33838"/>
                  </a:cubicBezTo>
                  <a:cubicBezTo>
                    <a:pt x="3365" y="34156"/>
                    <a:pt x="4127" y="34473"/>
                    <a:pt x="4953" y="34727"/>
                  </a:cubicBezTo>
                  <a:cubicBezTo>
                    <a:pt x="5779" y="34981"/>
                    <a:pt x="6731" y="35235"/>
                    <a:pt x="7747" y="35426"/>
                  </a:cubicBezTo>
                  <a:cubicBezTo>
                    <a:pt x="8763" y="35616"/>
                    <a:pt x="9906" y="35680"/>
                    <a:pt x="11049" y="35680"/>
                  </a:cubicBezTo>
                  <a:cubicBezTo>
                    <a:pt x="12890" y="35680"/>
                    <a:pt x="14605" y="35426"/>
                    <a:pt x="16193" y="34981"/>
                  </a:cubicBezTo>
                  <a:cubicBezTo>
                    <a:pt x="17780" y="34537"/>
                    <a:pt x="19240" y="33775"/>
                    <a:pt x="20447" y="32822"/>
                  </a:cubicBezTo>
                  <a:cubicBezTo>
                    <a:pt x="21654" y="31870"/>
                    <a:pt x="22670" y="30663"/>
                    <a:pt x="23305" y="29203"/>
                  </a:cubicBezTo>
                  <a:cubicBezTo>
                    <a:pt x="23940" y="27806"/>
                    <a:pt x="24321" y="26218"/>
                    <a:pt x="24321" y="24440"/>
                  </a:cubicBezTo>
                  <a:cubicBezTo>
                    <a:pt x="24321" y="22916"/>
                    <a:pt x="24067" y="21583"/>
                    <a:pt x="23495" y="20440"/>
                  </a:cubicBezTo>
                  <a:cubicBezTo>
                    <a:pt x="22987" y="19297"/>
                    <a:pt x="22289" y="18344"/>
                    <a:pt x="21399" y="17582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g3dc6beee290_0_1146"/>
            <p:cNvSpPr/>
            <p:nvPr/>
          </p:nvSpPr>
          <p:spPr>
            <a:xfrm>
              <a:off x="1325950" y="664493"/>
              <a:ext cx="30416" cy="35679"/>
            </a:xfrm>
            <a:custGeom>
              <a:avLst/>
              <a:gdLst/>
              <a:ahLst/>
              <a:cxnLst/>
              <a:rect l="l" t="t" r="r" b="b"/>
              <a:pathLst>
                <a:path w="30416" h="35679" extrusionOk="0">
                  <a:moveTo>
                    <a:pt x="26988" y="4691"/>
                  </a:moveTo>
                  <a:lnTo>
                    <a:pt x="26988" y="4691"/>
                  </a:lnTo>
                  <a:cubicBezTo>
                    <a:pt x="25781" y="3231"/>
                    <a:pt x="24257" y="2088"/>
                    <a:pt x="22415" y="1262"/>
                  </a:cubicBezTo>
                  <a:cubicBezTo>
                    <a:pt x="18860" y="-389"/>
                    <a:pt x="13335" y="-452"/>
                    <a:pt x="9335" y="1262"/>
                  </a:cubicBezTo>
                  <a:cubicBezTo>
                    <a:pt x="7366" y="2088"/>
                    <a:pt x="5651" y="3358"/>
                    <a:pt x="4254" y="4945"/>
                  </a:cubicBezTo>
                  <a:cubicBezTo>
                    <a:pt x="2857" y="6533"/>
                    <a:pt x="1842" y="8438"/>
                    <a:pt x="1079" y="10660"/>
                  </a:cubicBezTo>
                  <a:cubicBezTo>
                    <a:pt x="381" y="12819"/>
                    <a:pt x="0" y="15296"/>
                    <a:pt x="0" y="17963"/>
                  </a:cubicBezTo>
                  <a:cubicBezTo>
                    <a:pt x="0" y="20630"/>
                    <a:pt x="317" y="23297"/>
                    <a:pt x="1016" y="25456"/>
                  </a:cubicBezTo>
                  <a:cubicBezTo>
                    <a:pt x="1714" y="27678"/>
                    <a:pt x="2794" y="29583"/>
                    <a:pt x="4191" y="31107"/>
                  </a:cubicBezTo>
                  <a:cubicBezTo>
                    <a:pt x="5588" y="32631"/>
                    <a:pt x="7366" y="33774"/>
                    <a:pt x="9461" y="34536"/>
                  </a:cubicBezTo>
                  <a:cubicBezTo>
                    <a:pt x="11430" y="35298"/>
                    <a:pt x="13779" y="35679"/>
                    <a:pt x="16383" y="35679"/>
                  </a:cubicBezTo>
                  <a:cubicBezTo>
                    <a:pt x="17843" y="35679"/>
                    <a:pt x="19240" y="35552"/>
                    <a:pt x="20574" y="35362"/>
                  </a:cubicBezTo>
                  <a:cubicBezTo>
                    <a:pt x="21844" y="35171"/>
                    <a:pt x="22987" y="34917"/>
                    <a:pt x="24003" y="34600"/>
                  </a:cubicBezTo>
                  <a:cubicBezTo>
                    <a:pt x="25019" y="34282"/>
                    <a:pt x="25908" y="34028"/>
                    <a:pt x="26543" y="33711"/>
                  </a:cubicBezTo>
                  <a:cubicBezTo>
                    <a:pt x="27559" y="33266"/>
                    <a:pt x="27876" y="33012"/>
                    <a:pt x="28130" y="32758"/>
                  </a:cubicBezTo>
                  <a:cubicBezTo>
                    <a:pt x="28385" y="32504"/>
                    <a:pt x="28575" y="32250"/>
                    <a:pt x="28702" y="32060"/>
                  </a:cubicBezTo>
                  <a:cubicBezTo>
                    <a:pt x="28892" y="31742"/>
                    <a:pt x="29020" y="31425"/>
                    <a:pt x="29083" y="31044"/>
                  </a:cubicBezTo>
                  <a:cubicBezTo>
                    <a:pt x="29083" y="30853"/>
                    <a:pt x="29146" y="30599"/>
                    <a:pt x="29210" y="30345"/>
                  </a:cubicBezTo>
                  <a:cubicBezTo>
                    <a:pt x="29210" y="30091"/>
                    <a:pt x="29210" y="29774"/>
                    <a:pt x="29210" y="29456"/>
                  </a:cubicBezTo>
                  <a:cubicBezTo>
                    <a:pt x="29210" y="28948"/>
                    <a:pt x="29210" y="28567"/>
                    <a:pt x="29210" y="28250"/>
                  </a:cubicBezTo>
                  <a:cubicBezTo>
                    <a:pt x="29210" y="27805"/>
                    <a:pt x="29083" y="27488"/>
                    <a:pt x="28956" y="27107"/>
                  </a:cubicBezTo>
                  <a:cubicBezTo>
                    <a:pt x="28765" y="26662"/>
                    <a:pt x="28448" y="26281"/>
                    <a:pt x="28004" y="25964"/>
                  </a:cubicBezTo>
                  <a:lnTo>
                    <a:pt x="27178" y="25583"/>
                  </a:lnTo>
                  <a:lnTo>
                    <a:pt x="26670" y="25583"/>
                  </a:lnTo>
                  <a:cubicBezTo>
                    <a:pt x="26162" y="25583"/>
                    <a:pt x="25590" y="25710"/>
                    <a:pt x="24765" y="26091"/>
                  </a:cubicBezTo>
                  <a:cubicBezTo>
                    <a:pt x="24257" y="26281"/>
                    <a:pt x="23685" y="26535"/>
                    <a:pt x="22923" y="26789"/>
                  </a:cubicBezTo>
                  <a:cubicBezTo>
                    <a:pt x="22225" y="27043"/>
                    <a:pt x="21336" y="27297"/>
                    <a:pt x="20320" y="27488"/>
                  </a:cubicBezTo>
                  <a:cubicBezTo>
                    <a:pt x="18224" y="27932"/>
                    <a:pt x="14986" y="27932"/>
                    <a:pt x="13145" y="27170"/>
                  </a:cubicBezTo>
                  <a:cubicBezTo>
                    <a:pt x="12192" y="26789"/>
                    <a:pt x="11493" y="26281"/>
                    <a:pt x="10858" y="25583"/>
                  </a:cubicBezTo>
                  <a:cubicBezTo>
                    <a:pt x="10287" y="24821"/>
                    <a:pt x="9842" y="23995"/>
                    <a:pt x="9589" y="22916"/>
                  </a:cubicBezTo>
                  <a:cubicBezTo>
                    <a:pt x="9398" y="22217"/>
                    <a:pt x="9335" y="21519"/>
                    <a:pt x="9207" y="20757"/>
                  </a:cubicBezTo>
                  <a:lnTo>
                    <a:pt x="26543" y="20757"/>
                  </a:lnTo>
                  <a:cubicBezTo>
                    <a:pt x="27495" y="20757"/>
                    <a:pt x="28385" y="20439"/>
                    <a:pt x="29146" y="19804"/>
                  </a:cubicBezTo>
                  <a:cubicBezTo>
                    <a:pt x="29972" y="19106"/>
                    <a:pt x="30417" y="18026"/>
                    <a:pt x="30417" y="16629"/>
                  </a:cubicBezTo>
                  <a:lnTo>
                    <a:pt x="30417" y="15677"/>
                  </a:lnTo>
                  <a:cubicBezTo>
                    <a:pt x="30417" y="13581"/>
                    <a:pt x="30163" y="11613"/>
                    <a:pt x="29591" y="9835"/>
                  </a:cubicBezTo>
                  <a:cubicBezTo>
                    <a:pt x="29020" y="7930"/>
                    <a:pt x="28130" y="6215"/>
                    <a:pt x="26988" y="4818"/>
                  </a:cubicBezTo>
                  <a:close/>
                  <a:moveTo>
                    <a:pt x="21399" y="13200"/>
                  </a:moveTo>
                  <a:lnTo>
                    <a:pt x="9335" y="13200"/>
                  </a:lnTo>
                  <a:cubicBezTo>
                    <a:pt x="9398" y="12819"/>
                    <a:pt x="9525" y="12502"/>
                    <a:pt x="9652" y="12121"/>
                  </a:cubicBezTo>
                  <a:cubicBezTo>
                    <a:pt x="9970" y="11232"/>
                    <a:pt x="10351" y="10470"/>
                    <a:pt x="10922" y="9835"/>
                  </a:cubicBezTo>
                  <a:cubicBezTo>
                    <a:pt x="11430" y="9200"/>
                    <a:pt x="12065" y="8692"/>
                    <a:pt x="12827" y="8311"/>
                  </a:cubicBezTo>
                  <a:cubicBezTo>
                    <a:pt x="13589" y="7930"/>
                    <a:pt x="14478" y="7739"/>
                    <a:pt x="15557" y="7739"/>
                  </a:cubicBezTo>
                  <a:cubicBezTo>
                    <a:pt x="17589" y="7739"/>
                    <a:pt x="19050" y="8311"/>
                    <a:pt x="20066" y="9517"/>
                  </a:cubicBezTo>
                  <a:cubicBezTo>
                    <a:pt x="20828" y="10470"/>
                    <a:pt x="21273" y="11676"/>
                    <a:pt x="21463" y="1320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g3dc6beee290_0_1146"/>
            <p:cNvSpPr/>
            <p:nvPr/>
          </p:nvSpPr>
          <p:spPr>
            <a:xfrm>
              <a:off x="1371543" y="664454"/>
              <a:ext cx="28829" cy="35369"/>
            </a:xfrm>
            <a:custGeom>
              <a:avLst/>
              <a:gdLst/>
              <a:ahLst/>
              <a:cxnLst/>
              <a:rect l="l" t="t" r="r" b="b"/>
              <a:pathLst>
                <a:path w="28829" h="35369" extrusionOk="0">
                  <a:moveTo>
                    <a:pt x="26099" y="4350"/>
                  </a:moveTo>
                  <a:lnTo>
                    <a:pt x="26099" y="4350"/>
                  </a:lnTo>
                  <a:cubicBezTo>
                    <a:pt x="25083" y="3016"/>
                    <a:pt x="23813" y="1937"/>
                    <a:pt x="22225" y="1175"/>
                  </a:cubicBezTo>
                  <a:cubicBezTo>
                    <a:pt x="19240" y="-286"/>
                    <a:pt x="14796" y="-603"/>
                    <a:pt x="10732" y="1492"/>
                  </a:cubicBezTo>
                  <a:cubicBezTo>
                    <a:pt x="9970" y="1873"/>
                    <a:pt x="9208" y="2381"/>
                    <a:pt x="8446" y="3016"/>
                  </a:cubicBezTo>
                  <a:cubicBezTo>
                    <a:pt x="8446" y="2572"/>
                    <a:pt x="8255" y="2191"/>
                    <a:pt x="8064" y="1873"/>
                  </a:cubicBezTo>
                  <a:cubicBezTo>
                    <a:pt x="7811" y="1492"/>
                    <a:pt x="7493" y="1238"/>
                    <a:pt x="7049" y="984"/>
                  </a:cubicBezTo>
                  <a:cubicBezTo>
                    <a:pt x="6667" y="794"/>
                    <a:pt x="6223" y="603"/>
                    <a:pt x="5652" y="603"/>
                  </a:cubicBezTo>
                  <a:cubicBezTo>
                    <a:pt x="4889" y="540"/>
                    <a:pt x="3556" y="540"/>
                    <a:pt x="2858" y="603"/>
                  </a:cubicBezTo>
                  <a:cubicBezTo>
                    <a:pt x="2349" y="603"/>
                    <a:pt x="1905" y="794"/>
                    <a:pt x="1461" y="984"/>
                  </a:cubicBezTo>
                  <a:cubicBezTo>
                    <a:pt x="952" y="1238"/>
                    <a:pt x="571" y="1619"/>
                    <a:pt x="317" y="2064"/>
                  </a:cubicBezTo>
                  <a:cubicBezTo>
                    <a:pt x="127" y="2445"/>
                    <a:pt x="0" y="2889"/>
                    <a:pt x="0" y="3334"/>
                  </a:cubicBezTo>
                  <a:lnTo>
                    <a:pt x="0" y="32544"/>
                  </a:lnTo>
                  <a:cubicBezTo>
                    <a:pt x="0" y="33052"/>
                    <a:pt x="127" y="33560"/>
                    <a:pt x="381" y="33941"/>
                  </a:cubicBezTo>
                  <a:cubicBezTo>
                    <a:pt x="635" y="34385"/>
                    <a:pt x="1080" y="34703"/>
                    <a:pt x="1651" y="34957"/>
                  </a:cubicBezTo>
                  <a:cubicBezTo>
                    <a:pt x="2032" y="35084"/>
                    <a:pt x="2413" y="35211"/>
                    <a:pt x="2921" y="35274"/>
                  </a:cubicBezTo>
                  <a:cubicBezTo>
                    <a:pt x="3746" y="35401"/>
                    <a:pt x="5207" y="35401"/>
                    <a:pt x="5969" y="35274"/>
                  </a:cubicBezTo>
                  <a:cubicBezTo>
                    <a:pt x="6540" y="35211"/>
                    <a:pt x="6921" y="35084"/>
                    <a:pt x="7302" y="34957"/>
                  </a:cubicBezTo>
                  <a:cubicBezTo>
                    <a:pt x="7811" y="34766"/>
                    <a:pt x="8192" y="34449"/>
                    <a:pt x="8446" y="34068"/>
                  </a:cubicBezTo>
                  <a:cubicBezTo>
                    <a:pt x="8763" y="33623"/>
                    <a:pt x="8954" y="33115"/>
                    <a:pt x="8954" y="32544"/>
                  </a:cubicBezTo>
                  <a:lnTo>
                    <a:pt x="8954" y="12795"/>
                  </a:lnTo>
                  <a:cubicBezTo>
                    <a:pt x="10160" y="11335"/>
                    <a:pt x="11367" y="10192"/>
                    <a:pt x="12446" y="9430"/>
                  </a:cubicBezTo>
                  <a:cubicBezTo>
                    <a:pt x="14288" y="8096"/>
                    <a:pt x="16192" y="8160"/>
                    <a:pt x="17399" y="8731"/>
                  </a:cubicBezTo>
                  <a:cubicBezTo>
                    <a:pt x="17907" y="8985"/>
                    <a:pt x="18352" y="9366"/>
                    <a:pt x="18669" y="9811"/>
                  </a:cubicBezTo>
                  <a:cubicBezTo>
                    <a:pt x="19050" y="10382"/>
                    <a:pt x="19367" y="11081"/>
                    <a:pt x="19558" y="11906"/>
                  </a:cubicBezTo>
                  <a:cubicBezTo>
                    <a:pt x="19812" y="12795"/>
                    <a:pt x="19876" y="14002"/>
                    <a:pt x="19876" y="15462"/>
                  </a:cubicBezTo>
                  <a:lnTo>
                    <a:pt x="19876" y="32544"/>
                  </a:lnTo>
                  <a:cubicBezTo>
                    <a:pt x="19876" y="33115"/>
                    <a:pt x="20066" y="33623"/>
                    <a:pt x="20320" y="34004"/>
                  </a:cubicBezTo>
                  <a:cubicBezTo>
                    <a:pt x="20574" y="34385"/>
                    <a:pt x="20955" y="34703"/>
                    <a:pt x="21463" y="34893"/>
                  </a:cubicBezTo>
                  <a:cubicBezTo>
                    <a:pt x="21844" y="35084"/>
                    <a:pt x="22225" y="35147"/>
                    <a:pt x="22796" y="35211"/>
                  </a:cubicBezTo>
                  <a:cubicBezTo>
                    <a:pt x="23177" y="35211"/>
                    <a:pt x="23686" y="35274"/>
                    <a:pt x="24321" y="35274"/>
                  </a:cubicBezTo>
                  <a:cubicBezTo>
                    <a:pt x="24955" y="35274"/>
                    <a:pt x="25464" y="35274"/>
                    <a:pt x="25845" y="35211"/>
                  </a:cubicBezTo>
                  <a:cubicBezTo>
                    <a:pt x="26352" y="35147"/>
                    <a:pt x="26797" y="35020"/>
                    <a:pt x="27178" y="34893"/>
                  </a:cubicBezTo>
                  <a:cubicBezTo>
                    <a:pt x="27686" y="34703"/>
                    <a:pt x="28067" y="34385"/>
                    <a:pt x="28321" y="34004"/>
                  </a:cubicBezTo>
                  <a:cubicBezTo>
                    <a:pt x="28639" y="33560"/>
                    <a:pt x="28829" y="33052"/>
                    <a:pt x="28829" y="32480"/>
                  </a:cubicBezTo>
                  <a:lnTo>
                    <a:pt x="28829" y="14700"/>
                  </a:lnTo>
                  <a:cubicBezTo>
                    <a:pt x="28829" y="12478"/>
                    <a:pt x="28639" y="10573"/>
                    <a:pt x="28258" y="8922"/>
                  </a:cubicBezTo>
                  <a:cubicBezTo>
                    <a:pt x="27877" y="7207"/>
                    <a:pt x="27178" y="5683"/>
                    <a:pt x="26162" y="4413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g3dc6beee290_0_1146"/>
            <p:cNvSpPr/>
            <p:nvPr/>
          </p:nvSpPr>
          <p:spPr>
            <a:xfrm>
              <a:off x="1438917" y="653853"/>
              <a:ext cx="39822" cy="45906"/>
            </a:xfrm>
            <a:custGeom>
              <a:avLst/>
              <a:gdLst/>
              <a:ahLst/>
              <a:cxnLst/>
              <a:rect l="l" t="t" r="r" b="b"/>
              <a:pathLst>
                <a:path w="39822" h="45906" extrusionOk="0">
                  <a:moveTo>
                    <a:pt x="25273" y="2314"/>
                  </a:moveTo>
                  <a:lnTo>
                    <a:pt x="25273" y="2314"/>
                  </a:lnTo>
                  <a:cubicBezTo>
                    <a:pt x="25082" y="1870"/>
                    <a:pt x="24892" y="1425"/>
                    <a:pt x="24511" y="1108"/>
                  </a:cubicBezTo>
                  <a:cubicBezTo>
                    <a:pt x="24130" y="727"/>
                    <a:pt x="23685" y="473"/>
                    <a:pt x="23114" y="282"/>
                  </a:cubicBezTo>
                  <a:cubicBezTo>
                    <a:pt x="22733" y="155"/>
                    <a:pt x="22225" y="92"/>
                    <a:pt x="21590" y="28"/>
                  </a:cubicBezTo>
                  <a:cubicBezTo>
                    <a:pt x="20638" y="28"/>
                    <a:pt x="18986" y="-35"/>
                    <a:pt x="18034" y="28"/>
                  </a:cubicBezTo>
                  <a:cubicBezTo>
                    <a:pt x="17463" y="28"/>
                    <a:pt x="17018" y="155"/>
                    <a:pt x="16573" y="282"/>
                  </a:cubicBezTo>
                  <a:cubicBezTo>
                    <a:pt x="16002" y="473"/>
                    <a:pt x="15557" y="727"/>
                    <a:pt x="15176" y="1108"/>
                  </a:cubicBezTo>
                  <a:cubicBezTo>
                    <a:pt x="14859" y="1425"/>
                    <a:pt x="14605" y="1806"/>
                    <a:pt x="14478" y="2314"/>
                  </a:cubicBezTo>
                  <a:lnTo>
                    <a:pt x="381" y="41303"/>
                  </a:lnTo>
                  <a:cubicBezTo>
                    <a:pt x="127" y="41938"/>
                    <a:pt x="0" y="42510"/>
                    <a:pt x="0" y="43018"/>
                  </a:cubicBezTo>
                  <a:cubicBezTo>
                    <a:pt x="0" y="43843"/>
                    <a:pt x="254" y="44542"/>
                    <a:pt x="825" y="45050"/>
                  </a:cubicBezTo>
                  <a:cubicBezTo>
                    <a:pt x="1270" y="45431"/>
                    <a:pt x="1841" y="45685"/>
                    <a:pt x="2667" y="45812"/>
                  </a:cubicBezTo>
                  <a:cubicBezTo>
                    <a:pt x="3556" y="45939"/>
                    <a:pt x="5207" y="45939"/>
                    <a:pt x="6096" y="45812"/>
                  </a:cubicBezTo>
                  <a:cubicBezTo>
                    <a:pt x="6667" y="45812"/>
                    <a:pt x="7112" y="45621"/>
                    <a:pt x="7556" y="45431"/>
                  </a:cubicBezTo>
                  <a:cubicBezTo>
                    <a:pt x="8001" y="45177"/>
                    <a:pt x="8382" y="44923"/>
                    <a:pt x="8699" y="44542"/>
                  </a:cubicBezTo>
                  <a:cubicBezTo>
                    <a:pt x="8953" y="44224"/>
                    <a:pt x="9080" y="43907"/>
                    <a:pt x="9207" y="43526"/>
                  </a:cubicBezTo>
                  <a:lnTo>
                    <a:pt x="12255" y="34636"/>
                  </a:lnTo>
                  <a:lnTo>
                    <a:pt x="27178" y="34636"/>
                  </a:lnTo>
                  <a:lnTo>
                    <a:pt x="30416" y="43780"/>
                  </a:lnTo>
                  <a:cubicBezTo>
                    <a:pt x="30416" y="43780"/>
                    <a:pt x="30734" y="44351"/>
                    <a:pt x="30924" y="44605"/>
                  </a:cubicBezTo>
                  <a:cubicBezTo>
                    <a:pt x="31242" y="44986"/>
                    <a:pt x="31623" y="45304"/>
                    <a:pt x="32194" y="45494"/>
                  </a:cubicBezTo>
                  <a:cubicBezTo>
                    <a:pt x="32575" y="45621"/>
                    <a:pt x="33020" y="45748"/>
                    <a:pt x="33591" y="45748"/>
                  </a:cubicBezTo>
                  <a:cubicBezTo>
                    <a:pt x="34036" y="45748"/>
                    <a:pt x="34607" y="45748"/>
                    <a:pt x="35369" y="45748"/>
                  </a:cubicBezTo>
                  <a:cubicBezTo>
                    <a:pt x="36131" y="45748"/>
                    <a:pt x="36703" y="45748"/>
                    <a:pt x="37147" y="45685"/>
                  </a:cubicBezTo>
                  <a:cubicBezTo>
                    <a:pt x="37910" y="45621"/>
                    <a:pt x="38544" y="45367"/>
                    <a:pt x="38989" y="44986"/>
                  </a:cubicBezTo>
                  <a:cubicBezTo>
                    <a:pt x="39560" y="44478"/>
                    <a:pt x="39878" y="43716"/>
                    <a:pt x="39814" y="42891"/>
                  </a:cubicBezTo>
                  <a:cubicBezTo>
                    <a:pt x="39814" y="42383"/>
                    <a:pt x="39688" y="41875"/>
                    <a:pt x="39433" y="41176"/>
                  </a:cubicBezTo>
                  <a:lnTo>
                    <a:pt x="25336" y="2187"/>
                  </a:lnTo>
                  <a:close/>
                  <a:moveTo>
                    <a:pt x="24447" y="26635"/>
                  </a:moveTo>
                  <a:lnTo>
                    <a:pt x="14859" y="26635"/>
                  </a:lnTo>
                  <a:lnTo>
                    <a:pt x="19621" y="12855"/>
                  </a:lnTo>
                  <a:lnTo>
                    <a:pt x="24447" y="26635"/>
                  </a:lnTo>
                  <a:close/>
                  <a:moveTo>
                    <a:pt x="23622" y="2949"/>
                  </a:moveTo>
                  <a:lnTo>
                    <a:pt x="23622" y="2949"/>
                  </a:lnTo>
                  <a:lnTo>
                    <a:pt x="23622" y="2949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g3dc6beee290_0_1146"/>
            <p:cNvSpPr/>
            <p:nvPr/>
          </p:nvSpPr>
          <p:spPr>
            <a:xfrm>
              <a:off x="1491812" y="650738"/>
              <a:ext cx="8889" cy="48926"/>
            </a:xfrm>
            <a:custGeom>
              <a:avLst/>
              <a:gdLst/>
              <a:ahLst/>
              <a:cxnLst/>
              <a:rect l="l" t="t" r="r" b="b"/>
              <a:pathLst>
                <a:path w="8889" h="48926" extrusionOk="0">
                  <a:moveTo>
                    <a:pt x="7302" y="413"/>
                  </a:moveTo>
                  <a:cubicBezTo>
                    <a:pt x="6921" y="222"/>
                    <a:pt x="6540" y="159"/>
                    <a:pt x="5969" y="95"/>
                  </a:cubicBezTo>
                  <a:cubicBezTo>
                    <a:pt x="5207" y="-32"/>
                    <a:pt x="3746" y="-32"/>
                    <a:pt x="2921" y="95"/>
                  </a:cubicBezTo>
                  <a:cubicBezTo>
                    <a:pt x="2413" y="95"/>
                    <a:pt x="1968" y="286"/>
                    <a:pt x="1651" y="413"/>
                  </a:cubicBezTo>
                  <a:cubicBezTo>
                    <a:pt x="1080" y="667"/>
                    <a:pt x="698" y="984"/>
                    <a:pt x="381" y="1492"/>
                  </a:cubicBezTo>
                  <a:cubicBezTo>
                    <a:pt x="127" y="1873"/>
                    <a:pt x="0" y="2381"/>
                    <a:pt x="0" y="2826"/>
                  </a:cubicBezTo>
                  <a:lnTo>
                    <a:pt x="0" y="46133"/>
                  </a:lnTo>
                  <a:cubicBezTo>
                    <a:pt x="0" y="46641"/>
                    <a:pt x="127" y="47149"/>
                    <a:pt x="381" y="47530"/>
                  </a:cubicBezTo>
                  <a:cubicBezTo>
                    <a:pt x="635" y="47974"/>
                    <a:pt x="1080" y="48292"/>
                    <a:pt x="1651" y="48546"/>
                  </a:cubicBezTo>
                  <a:cubicBezTo>
                    <a:pt x="2032" y="48673"/>
                    <a:pt x="2413" y="48800"/>
                    <a:pt x="2921" y="48863"/>
                  </a:cubicBezTo>
                  <a:cubicBezTo>
                    <a:pt x="3302" y="48863"/>
                    <a:pt x="3810" y="48927"/>
                    <a:pt x="4445" y="48927"/>
                  </a:cubicBezTo>
                  <a:cubicBezTo>
                    <a:pt x="5080" y="48927"/>
                    <a:pt x="5588" y="48927"/>
                    <a:pt x="5969" y="48863"/>
                  </a:cubicBezTo>
                  <a:cubicBezTo>
                    <a:pt x="6540" y="48800"/>
                    <a:pt x="6921" y="48673"/>
                    <a:pt x="7302" y="48546"/>
                  </a:cubicBezTo>
                  <a:cubicBezTo>
                    <a:pt x="7811" y="48355"/>
                    <a:pt x="8192" y="48038"/>
                    <a:pt x="8445" y="47657"/>
                  </a:cubicBezTo>
                  <a:cubicBezTo>
                    <a:pt x="8763" y="47212"/>
                    <a:pt x="8890" y="46704"/>
                    <a:pt x="8890" y="46196"/>
                  </a:cubicBezTo>
                  <a:lnTo>
                    <a:pt x="8890" y="2889"/>
                  </a:lnTo>
                  <a:cubicBezTo>
                    <a:pt x="8890" y="2381"/>
                    <a:pt x="8763" y="1873"/>
                    <a:pt x="8445" y="1429"/>
                  </a:cubicBezTo>
                  <a:cubicBezTo>
                    <a:pt x="8192" y="1048"/>
                    <a:pt x="7811" y="730"/>
                    <a:pt x="7302" y="476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g3dc6beee290_0_1146"/>
            <p:cNvSpPr/>
            <p:nvPr/>
          </p:nvSpPr>
          <p:spPr>
            <a:xfrm>
              <a:off x="1513973" y="657088"/>
              <a:ext cx="22605" cy="43021"/>
            </a:xfrm>
            <a:custGeom>
              <a:avLst/>
              <a:gdLst/>
              <a:ahLst/>
              <a:cxnLst/>
              <a:rect l="l" t="t" r="r" b="b"/>
              <a:pathLst>
                <a:path w="22605" h="43021" extrusionOk="0">
                  <a:moveTo>
                    <a:pt x="19621" y="16034"/>
                  </a:moveTo>
                  <a:cubicBezTo>
                    <a:pt x="20574" y="16034"/>
                    <a:pt x="21463" y="15526"/>
                    <a:pt x="21971" y="14573"/>
                  </a:cubicBezTo>
                  <a:cubicBezTo>
                    <a:pt x="22352" y="13938"/>
                    <a:pt x="22479" y="13113"/>
                    <a:pt x="22479" y="12033"/>
                  </a:cubicBezTo>
                  <a:cubicBezTo>
                    <a:pt x="22479" y="11525"/>
                    <a:pt x="22479" y="11081"/>
                    <a:pt x="22415" y="10700"/>
                  </a:cubicBezTo>
                  <a:cubicBezTo>
                    <a:pt x="22352" y="10192"/>
                    <a:pt x="22225" y="9811"/>
                    <a:pt x="22035" y="9430"/>
                  </a:cubicBezTo>
                  <a:cubicBezTo>
                    <a:pt x="21781" y="8985"/>
                    <a:pt x="21463" y="8604"/>
                    <a:pt x="21018" y="8350"/>
                  </a:cubicBezTo>
                  <a:cubicBezTo>
                    <a:pt x="20638" y="8096"/>
                    <a:pt x="20130" y="7969"/>
                    <a:pt x="19685" y="7969"/>
                  </a:cubicBezTo>
                  <a:lnTo>
                    <a:pt x="13970" y="7969"/>
                  </a:lnTo>
                  <a:lnTo>
                    <a:pt x="13970" y="2826"/>
                  </a:lnTo>
                  <a:lnTo>
                    <a:pt x="13843" y="1873"/>
                  </a:lnTo>
                  <a:lnTo>
                    <a:pt x="13526" y="1429"/>
                  </a:lnTo>
                  <a:cubicBezTo>
                    <a:pt x="13271" y="1048"/>
                    <a:pt x="12890" y="730"/>
                    <a:pt x="12446" y="476"/>
                  </a:cubicBezTo>
                  <a:cubicBezTo>
                    <a:pt x="12065" y="286"/>
                    <a:pt x="11621" y="159"/>
                    <a:pt x="11049" y="95"/>
                  </a:cubicBezTo>
                  <a:cubicBezTo>
                    <a:pt x="10287" y="-32"/>
                    <a:pt x="8827" y="-32"/>
                    <a:pt x="8001" y="95"/>
                  </a:cubicBezTo>
                  <a:cubicBezTo>
                    <a:pt x="7430" y="159"/>
                    <a:pt x="6985" y="286"/>
                    <a:pt x="6668" y="476"/>
                  </a:cubicBezTo>
                  <a:cubicBezTo>
                    <a:pt x="6160" y="730"/>
                    <a:pt x="5715" y="1111"/>
                    <a:pt x="5461" y="1556"/>
                  </a:cubicBezTo>
                  <a:lnTo>
                    <a:pt x="5143" y="2381"/>
                  </a:lnTo>
                  <a:lnTo>
                    <a:pt x="5143" y="8033"/>
                  </a:lnTo>
                  <a:lnTo>
                    <a:pt x="2858" y="8033"/>
                  </a:lnTo>
                  <a:cubicBezTo>
                    <a:pt x="2349" y="8033"/>
                    <a:pt x="1905" y="8160"/>
                    <a:pt x="1524" y="8350"/>
                  </a:cubicBezTo>
                  <a:cubicBezTo>
                    <a:pt x="1016" y="8604"/>
                    <a:pt x="635" y="9049"/>
                    <a:pt x="445" y="9557"/>
                  </a:cubicBezTo>
                  <a:cubicBezTo>
                    <a:pt x="318" y="9874"/>
                    <a:pt x="190" y="10255"/>
                    <a:pt x="127" y="10700"/>
                  </a:cubicBezTo>
                  <a:cubicBezTo>
                    <a:pt x="64" y="11081"/>
                    <a:pt x="0" y="11525"/>
                    <a:pt x="0" y="12097"/>
                  </a:cubicBezTo>
                  <a:cubicBezTo>
                    <a:pt x="0" y="13240"/>
                    <a:pt x="190" y="14002"/>
                    <a:pt x="508" y="14637"/>
                  </a:cubicBezTo>
                  <a:cubicBezTo>
                    <a:pt x="1016" y="15526"/>
                    <a:pt x="1842" y="16034"/>
                    <a:pt x="2858" y="16034"/>
                  </a:cubicBezTo>
                  <a:lnTo>
                    <a:pt x="5143" y="16034"/>
                  </a:lnTo>
                  <a:lnTo>
                    <a:pt x="5143" y="31337"/>
                  </a:lnTo>
                  <a:cubicBezTo>
                    <a:pt x="5143" y="33179"/>
                    <a:pt x="5334" y="34766"/>
                    <a:pt x="5652" y="36163"/>
                  </a:cubicBezTo>
                  <a:cubicBezTo>
                    <a:pt x="6033" y="37687"/>
                    <a:pt x="6668" y="38957"/>
                    <a:pt x="7557" y="39973"/>
                  </a:cubicBezTo>
                  <a:cubicBezTo>
                    <a:pt x="8446" y="40989"/>
                    <a:pt x="9589" y="41815"/>
                    <a:pt x="10922" y="42323"/>
                  </a:cubicBezTo>
                  <a:cubicBezTo>
                    <a:pt x="12192" y="42767"/>
                    <a:pt x="13716" y="43021"/>
                    <a:pt x="15431" y="43021"/>
                  </a:cubicBezTo>
                  <a:cubicBezTo>
                    <a:pt x="16002" y="43021"/>
                    <a:pt x="16574" y="43021"/>
                    <a:pt x="17145" y="42894"/>
                  </a:cubicBezTo>
                  <a:cubicBezTo>
                    <a:pt x="17717" y="42831"/>
                    <a:pt x="18224" y="42704"/>
                    <a:pt x="18733" y="42640"/>
                  </a:cubicBezTo>
                  <a:cubicBezTo>
                    <a:pt x="19304" y="42513"/>
                    <a:pt x="19812" y="42386"/>
                    <a:pt x="20257" y="42132"/>
                  </a:cubicBezTo>
                  <a:cubicBezTo>
                    <a:pt x="20828" y="41878"/>
                    <a:pt x="21273" y="41624"/>
                    <a:pt x="21527" y="41307"/>
                  </a:cubicBezTo>
                  <a:cubicBezTo>
                    <a:pt x="21971" y="40926"/>
                    <a:pt x="22225" y="40354"/>
                    <a:pt x="22415" y="39656"/>
                  </a:cubicBezTo>
                  <a:cubicBezTo>
                    <a:pt x="22543" y="39148"/>
                    <a:pt x="22606" y="38513"/>
                    <a:pt x="22606" y="37751"/>
                  </a:cubicBezTo>
                  <a:cubicBezTo>
                    <a:pt x="22606" y="37243"/>
                    <a:pt x="22606" y="36798"/>
                    <a:pt x="22543" y="36481"/>
                  </a:cubicBezTo>
                  <a:cubicBezTo>
                    <a:pt x="22479" y="36100"/>
                    <a:pt x="22415" y="35782"/>
                    <a:pt x="22289" y="35528"/>
                  </a:cubicBezTo>
                  <a:cubicBezTo>
                    <a:pt x="22035" y="34830"/>
                    <a:pt x="21590" y="34449"/>
                    <a:pt x="21273" y="34258"/>
                  </a:cubicBezTo>
                  <a:lnTo>
                    <a:pt x="20574" y="33941"/>
                  </a:lnTo>
                  <a:lnTo>
                    <a:pt x="20130" y="33941"/>
                  </a:lnTo>
                  <a:cubicBezTo>
                    <a:pt x="19685" y="33941"/>
                    <a:pt x="19240" y="34068"/>
                    <a:pt x="18796" y="34258"/>
                  </a:cubicBezTo>
                  <a:cubicBezTo>
                    <a:pt x="18606" y="34322"/>
                    <a:pt x="18415" y="34385"/>
                    <a:pt x="18224" y="34512"/>
                  </a:cubicBezTo>
                  <a:cubicBezTo>
                    <a:pt x="17971" y="34576"/>
                    <a:pt x="17653" y="34703"/>
                    <a:pt x="17336" y="34766"/>
                  </a:cubicBezTo>
                  <a:cubicBezTo>
                    <a:pt x="17082" y="34766"/>
                    <a:pt x="16764" y="34830"/>
                    <a:pt x="16446" y="34830"/>
                  </a:cubicBezTo>
                  <a:cubicBezTo>
                    <a:pt x="15177" y="34830"/>
                    <a:pt x="14923" y="34385"/>
                    <a:pt x="14796" y="34195"/>
                  </a:cubicBezTo>
                  <a:cubicBezTo>
                    <a:pt x="14478" y="33687"/>
                    <a:pt x="14161" y="32607"/>
                    <a:pt x="14161" y="30512"/>
                  </a:cubicBezTo>
                  <a:lnTo>
                    <a:pt x="14161" y="16034"/>
                  </a:lnTo>
                  <a:lnTo>
                    <a:pt x="19876" y="16034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g3dc6beee290_0_1146"/>
            <p:cNvSpPr/>
            <p:nvPr/>
          </p:nvSpPr>
          <p:spPr>
            <a:xfrm>
              <a:off x="1547819" y="664447"/>
              <a:ext cx="27558" cy="35725"/>
            </a:xfrm>
            <a:custGeom>
              <a:avLst/>
              <a:gdLst/>
              <a:ahLst/>
              <a:cxnLst/>
              <a:rect l="l" t="t" r="r" b="b"/>
              <a:pathLst>
                <a:path w="27558" h="35725" extrusionOk="0">
                  <a:moveTo>
                    <a:pt x="24384" y="3341"/>
                  </a:moveTo>
                  <a:cubicBezTo>
                    <a:pt x="23304" y="2198"/>
                    <a:pt x="21844" y="1372"/>
                    <a:pt x="20129" y="801"/>
                  </a:cubicBezTo>
                  <a:cubicBezTo>
                    <a:pt x="17589" y="-25"/>
                    <a:pt x="13970" y="-279"/>
                    <a:pt x="10541" y="356"/>
                  </a:cubicBezTo>
                  <a:cubicBezTo>
                    <a:pt x="9335" y="610"/>
                    <a:pt x="8255" y="864"/>
                    <a:pt x="7239" y="1182"/>
                  </a:cubicBezTo>
                  <a:cubicBezTo>
                    <a:pt x="6223" y="1499"/>
                    <a:pt x="5270" y="1944"/>
                    <a:pt x="4508" y="2325"/>
                  </a:cubicBezTo>
                  <a:cubicBezTo>
                    <a:pt x="3620" y="2769"/>
                    <a:pt x="3048" y="3214"/>
                    <a:pt x="2604" y="3595"/>
                  </a:cubicBezTo>
                  <a:cubicBezTo>
                    <a:pt x="2032" y="4103"/>
                    <a:pt x="1714" y="4738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738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453"/>
                  </a:cubicBezTo>
                  <a:cubicBezTo>
                    <a:pt x="3683" y="11088"/>
                    <a:pt x="4699" y="11088"/>
                    <a:pt x="6350" y="10135"/>
                  </a:cubicBezTo>
                  <a:cubicBezTo>
                    <a:pt x="6858" y="9818"/>
                    <a:pt x="7429" y="9500"/>
                    <a:pt x="8191" y="9183"/>
                  </a:cubicBezTo>
                  <a:cubicBezTo>
                    <a:pt x="8890" y="8865"/>
                    <a:pt x="9715" y="8548"/>
                    <a:pt x="10668" y="8230"/>
                  </a:cubicBezTo>
                  <a:cubicBezTo>
                    <a:pt x="12319" y="7722"/>
                    <a:pt x="14859" y="7722"/>
                    <a:pt x="16256" y="8230"/>
                  </a:cubicBezTo>
                  <a:cubicBezTo>
                    <a:pt x="16827" y="8421"/>
                    <a:pt x="17272" y="8675"/>
                    <a:pt x="17589" y="9056"/>
                  </a:cubicBezTo>
                  <a:cubicBezTo>
                    <a:pt x="17907" y="9437"/>
                    <a:pt x="18161" y="9881"/>
                    <a:pt x="18351" y="10453"/>
                  </a:cubicBezTo>
                  <a:cubicBezTo>
                    <a:pt x="18542" y="11151"/>
                    <a:pt x="18669" y="12040"/>
                    <a:pt x="18669" y="12993"/>
                  </a:cubicBezTo>
                  <a:lnTo>
                    <a:pt x="18669" y="13501"/>
                  </a:lnTo>
                  <a:lnTo>
                    <a:pt x="16446" y="13501"/>
                  </a:lnTo>
                  <a:cubicBezTo>
                    <a:pt x="14033" y="13501"/>
                    <a:pt x="11874" y="13691"/>
                    <a:pt x="9906" y="14136"/>
                  </a:cubicBezTo>
                  <a:cubicBezTo>
                    <a:pt x="7874" y="14580"/>
                    <a:pt x="6160" y="15279"/>
                    <a:pt x="4699" y="16168"/>
                  </a:cubicBezTo>
                  <a:cubicBezTo>
                    <a:pt x="3175" y="17120"/>
                    <a:pt x="2032" y="18327"/>
                    <a:pt x="1207" y="19851"/>
                  </a:cubicBezTo>
                  <a:cubicBezTo>
                    <a:pt x="381" y="21311"/>
                    <a:pt x="0" y="23026"/>
                    <a:pt x="0" y="24994"/>
                  </a:cubicBezTo>
                  <a:cubicBezTo>
                    <a:pt x="0" y="26645"/>
                    <a:pt x="317" y="28169"/>
                    <a:pt x="889" y="29503"/>
                  </a:cubicBezTo>
                  <a:cubicBezTo>
                    <a:pt x="1460" y="30836"/>
                    <a:pt x="2349" y="31979"/>
                    <a:pt x="3429" y="32932"/>
                  </a:cubicBezTo>
                  <a:cubicBezTo>
                    <a:pt x="4508" y="33821"/>
                    <a:pt x="5779" y="34519"/>
                    <a:pt x="7239" y="35027"/>
                  </a:cubicBezTo>
                  <a:cubicBezTo>
                    <a:pt x="8636" y="35472"/>
                    <a:pt x="10223" y="35726"/>
                    <a:pt x="11938" y="35726"/>
                  </a:cubicBezTo>
                  <a:cubicBezTo>
                    <a:pt x="13970" y="35726"/>
                    <a:pt x="15875" y="35281"/>
                    <a:pt x="17716" y="34392"/>
                  </a:cubicBezTo>
                  <a:cubicBezTo>
                    <a:pt x="18351" y="34075"/>
                    <a:pt x="18986" y="33757"/>
                    <a:pt x="19558" y="33376"/>
                  </a:cubicBezTo>
                  <a:cubicBezTo>
                    <a:pt x="19685" y="33821"/>
                    <a:pt x="19939" y="34202"/>
                    <a:pt x="20257" y="34519"/>
                  </a:cubicBezTo>
                  <a:cubicBezTo>
                    <a:pt x="20638" y="34837"/>
                    <a:pt x="21145" y="35091"/>
                    <a:pt x="21780" y="35218"/>
                  </a:cubicBezTo>
                  <a:cubicBezTo>
                    <a:pt x="22670" y="35408"/>
                    <a:pt x="24384" y="35408"/>
                    <a:pt x="25146" y="35218"/>
                  </a:cubicBezTo>
                  <a:cubicBezTo>
                    <a:pt x="25717" y="35091"/>
                    <a:pt x="26162" y="34900"/>
                    <a:pt x="26607" y="34583"/>
                  </a:cubicBezTo>
                  <a:cubicBezTo>
                    <a:pt x="27241" y="34138"/>
                    <a:pt x="27559" y="33376"/>
                    <a:pt x="27559" y="32551"/>
                  </a:cubicBezTo>
                  <a:lnTo>
                    <a:pt x="27559" y="12866"/>
                  </a:lnTo>
                  <a:cubicBezTo>
                    <a:pt x="27559" y="10897"/>
                    <a:pt x="27305" y="9119"/>
                    <a:pt x="26860" y="7595"/>
                  </a:cubicBezTo>
                  <a:cubicBezTo>
                    <a:pt x="26352" y="5944"/>
                    <a:pt x="25527" y="4547"/>
                    <a:pt x="24448" y="3468"/>
                  </a:cubicBezTo>
                  <a:close/>
                  <a:moveTo>
                    <a:pt x="9906" y="27026"/>
                  </a:moveTo>
                  <a:cubicBezTo>
                    <a:pt x="9335" y="26455"/>
                    <a:pt x="9017" y="25756"/>
                    <a:pt x="9017" y="24740"/>
                  </a:cubicBezTo>
                  <a:cubicBezTo>
                    <a:pt x="9017" y="24105"/>
                    <a:pt x="9144" y="23597"/>
                    <a:pt x="9335" y="23153"/>
                  </a:cubicBezTo>
                  <a:cubicBezTo>
                    <a:pt x="9525" y="22772"/>
                    <a:pt x="9842" y="22391"/>
                    <a:pt x="10287" y="22073"/>
                  </a:cubicBezTo>
                  <a:cubicBezTo>
                    <a:pt x="10795" y="21692"/>
                    <a:pt x="11493" y="21438"/>
                    <a:pt x="12382" y="21248"/>
                  </a:cubicBezTo>
                  <a:cubicBezTo>
                    <a:pt x="13335" y="21057"/>
                    <a:pt x="14478" y="20930"/>
                    <a:pt x="15811" y="20930"/>
                  </a:cubicBezTo>
                  <a:lnTo>
                    <a:pt x="18605" y="20930"/>
                  </a:lnTo>
                  <a:lnTo>
                    <a:pt x="18605" y="24677"/>
                  </a:lnTo>
                  <a:cubicBezTo>
                    <a:pt x="17589" y="25756"/>
                    <a:pt x="16573" y="26582"/>
                    <a:pt x="15685" y="27090"/>
                  </a:cubicBezTo>
                  <a:cubicBezTo>
                    <a:pt x="13652" y="28296"/>
                    <a:pt x="11049" y="28106"/>
                    <a:pt x="9842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g3dc6beee290_0_1146"/>
            <p:cNvSpPr/>
            <p:nvPr/>
          </p:nvSpPr>
          <p:spPr>
            <a:xfrm>
              <a:off x="1615827" y="653490"/>
              <a:ext cx="34036" cy="46555"/>
            </a:xfrm>
            <a:custGeom>
              <a:avLst/>
              <a:gdLst/>
              <a:ahLst/>
              <a:cxnLst/>
              <a:rect l="l" t="t" r="r" b="b"/>
              <a:pathLst>
                <a:path w="34036" h="46555" extrusionOk="0">
                  <a:moveTo>
                    <a:pt x="33909" y="35697"/>
                  </a:moveTo>
                  <a:cubicBezTo>
                    <a:pt x="33655" y="34999"/>
                    <a:pt x="33211" y="34618"/>
                    <a:pt x="32830" y="34364"/>
                  </a:cubicBezTo>
                  <a:lnTo>
                    <a:pt x="32004" y="34046"/>
                  </a:lnTo>
                  <a:lnTo>
                    <a:pt x="31496" y="34046"/>
                  </a:lnTo>
                  <a:cubicBezTo>
                    <a:pt x="30798" y="34046"/>
                    <a:pt x="30036" y="34364"/>
                    <a:pt x="29083" y="34999"/>
                  </a:cubicBezTo>
                  <a:cubicBezTo>
                    <a:pt x="28575" y="35380"/>
                    <a:pt x="27877" y="35824"/>
                    <a:pt x="27051" y="36269"/>
                  </a:cubicBezTo>
                  <a:cubicBezTo>
                    <a:pt x="26289" y="36713"/>
                    <a:pt x="25336" y="37094"/>
                    <a:pt x="24193" y="37475"/>
                  </a:cubicBezTo>
                  <a:cubicBezTo>
                    <a:pt x="21908" y="38237"/>
                    <a:pt x="18288" y="38237"/>
                    <a:pt x="15811" y="37094"/>
                  </a:cubicBezTo>
                  <a:cubicBezTo>
                    <a:pt x="14478" y="36523"/>
                    <a:pt x="13399" y="35634"/>
                    <a:pt x="12510" y="34491"/>
                  </a:cubicBezTo>
                  <a:cubicBezTo>
                    <a:pt x="11557" y="33284"/>
                    <a:pt x="10858" y="31760"/>
                    <a:pt x="10351" y="29982"/>
                  </a:cubicBezTo>
                  <a:cubicBezTo>
                    <a:pt x="9842" y="28141"/>
                    <a:pt x="9525" y="25918"/>
                    <a:pt x="9525" y="23442"/>
                  </a:cubicBezTo>
                  <a:cubicBezTo>
                    <a:pt x="9525" y="20965"/>
                    <a:pt x="9779" y="18679"/>
                    <a:pt x="10351" y="16774"/>
                  </a:cubicBezTo>
                  <a:cubicBezTo>
                    <a:pt x="10858" y="14933"/>
                    <a:pt x="11620" y="13345"/>
                    <a:pt x="12573" y="12075"/>
                  </a:cubicBezTo>
                  <a:cubicBezTo>
                    <a:pt x="13526" y="10869"/>
                    <a:pt x="14542" y="9916"/>
                    <a:pt x="15875" y="9345"/>
                  </a:cubicBezTo>
                  <a:cubicBezTo>
                    <a:pt x="18352" y="8138"/>
                    <a:pt x="21908" y="8202"/>
                    <a:pt x="24003" y="8964"/>
                  </a:cubicBezTo>
                  <a:cubicBezTo>
                    <a:pt x="25146" y="9345"/>
                    <a:pt x="26035" y="9789"/>
                    <a:pt x="26797" y="10234"/>
                  </a:cubicBezTo>
                  <a:cubicBezTo>
                    <a:pt x="27559" y="10678"/>
                    <a:pt x="28194" y="11123"/>
                    <a:pt x="28702" y="11504"/>
                  </a:cubicBezTo>
                  <a:cubicBezTo>
                    <a:pt x="30289" y="12710"/>
                    <a:pt x="31560" y="12774"/>
                    <a:pt x="32639" y="11948"/>
                  </a:cubicBezTo>
                  <a:cubicBezTo>
                    <a:pt x="32957" y="11694"/>
                    <a:pt x="33274" y="11313"/>
                    <a:pt x="33464" y="10805"/>
                  </a:cubicBezTo>
                  <a:cubicBezTo>
                    <a:pt x="33592" y="10424"/>
                    <a:pt x="33718" y="10043"/>
                    <a:pt x="33782" y="9599"/>
                  </a:cubicBezTo>
                  <a:cubicBezTo>
                    <a:pt x="33782" y="9218"/>
                    <a:pt x="33845" y="8773"/>
                    <a:pt x="33845" y="8265"/>
                  </a:cubicBezTo>
                  <a:cubicBezTo>
                    <a:pt x="33845" y="7821"/>
                    <a:pt x="33845" y="7376"/>
                    <a:pt x="33845" y="7059"/>
                  </a:cubicBezTo>
                  <a:cubicBezTo>
                    <a:pt x="33845" y="6678"/>
                    <a:pt x="33718" y="6360"/>
                    <a:pt x="33655" y="6106"/>
                  </a:cubicBezTo>
                  <a:cubicBezTo>
                    <a:pt x="33592" y="5725"/>
                    <a:pt x="33464" y="5408"/>
                    <a:pt x="33274" y="5090"/>
                  </a:cubicBezTo>
                  <a:cubicBezTo>
                    <a:pt x="33083" y="4773"/>
                    <a:pt x="32830" y="4455"/>
                    <a:pt x="32449" y="4074"/>
                  </a:cubicBezTo>
                  <a:cubicBezTo>
                    <a:pt x="32067" y="3693"/>
                    <a:pt x="31433" y="3249"/>
                    <a:pt x="30543" y="2677"/>
                  </a:cubicBezTo>
                  <a:cubicBezTo>
                    <a:pt x="29718" y="2169"/>
                    <a:pt x="28765" y="1725"/>
                    <a:pt x="27623" y="1344"/>
                  </a:cubicBezTo>
                  <a:cubicBezTo>
                    <a:pt x="26543" y="963"/>
                    <a:pt x="25400" y="645"/>
                    <a:pt x="24193" y="391"/>
                  </a:cubicBezTo>
                  <a:cubicBezTo>
                    <a:pt x="20066" y="-434"/>
                    <a:pt x="15685" y="74"/>
                    <a:pt x="12065" y="1661"/>
                  </a:cubicBezTo>
                  <a:cubicBezTo>
                    <a:pt x="9589" y="2741"/>
                    <a:pt x="7366" y="4392"/>
                    <a:pt x="5588" y="6487"/>
                  </a:cubicBezTo>
                  <a:cubicBezTo>
                    <a:pt x="3810" y="8519"/>
                    <a:pt x="2413" y="11059"/>
                    <a:pt x="1461" y="13980"/>
                  </a:cubicBezTo>
                  <a:cubicBezTo>
                    <a:pt x="508" y="16901"/>
                    <a:pt x="0" y="20203"/>
                    <a:pt x="0" y="23823"/>
                  </a:cubicBezTo>
                  <a:cubicBezTo>
                    <a:pt x="0" y="27442"/>
                    <a:pt x="445" y="30617"/>
                    <a:pt x="1333" y="33348"/>
                  </a:cubicBezTo>
                  <a:cubicBezTo>
                    <a:pt x="2223" y="36142"/>
                    <a:pt x="3556" y="38618"/>
                    <a:pt x="5270" y="40523"/>
                  </a:cubicBezTo>
                  <a:cubicBezTo>
                    <a:pt x="6985" y="42492"/>
                    <a:pt x="9080" y="44016"/>
                    <a:pt x="11557" y="45032"/>
                  </a:cubicBezTo>
                  <a:cubicBezTo>
                    <a:pt x="13970" y="46048"/>
                    <a:pt x="16637" y="46556"/>
                    <a:pt x="19621" y="46556"/>
                  </a:cubicBezTo>
                  <a:cubicBezTo>
                    <a:pt x="21336" y="46556"/>
                    <a:pt x="22924" y="46365"/>
                    <a:pt x="24384" y="46048"/>
                  </a:cubicBezTo>
                  <a:cubicBezTo>
                    <a:pt x="25781" y="45730"/>
                    <a:pt x="27114" y="45349"/>
                    <a:pt x="28194" y="44905"/>
                  </a:cubicBezTo>
                  <a:cubicBezTo>
                    <a:pt x="29337" y="44460"/>
                    <a:pt x="30289" y="43952"/>
                    <a:pt x="31052" y="43444"/>
                  </a:cubicBezTo>
                  <a:cubicBezTo>
                    <a:pt x="31877" y="42873"/>
                    <a:pt x="32385" y="42555"/>
                    <a:pt x="32702" y="42238"/>
                  </a:cubicBezTo>
                  <a:cubicBezTo>
                    <a:pt x="33020" y="41920"/>
                    <a:pt x="33274" y="41603"/>
                    <a:pt x="33464" y="41285"/>
                  </a:cubicBezTo>
                  <a:cubicBezTo>
                    <a:pt x="33592" y="41031"/>
                    <a:pt x="33718" y="40714"/>
                    <a:pt x="33845" y="40396"/>
                  </a:cubicBezTo>
                  <a:cubicBezTo>
                    <a:pt x="33909" y="40142"/>
                    <a:pt x="33973" y="39761"/>
                    <a:pt x="34036" y="39380"/>
                  </a:cubicBezTo>
                  <a:cubicBezTo>
                    <a:pt x="34036" y="39063"/>
                    <a:pt x="34036" y="38745"/>
                    <a:pt x="34036" y="38364"/>
                  </a:cubicBezTo>
                  <a:cubicBezTo>
                    <a:pt x="34036" y="37793"/>
                    <a:pt x="34036" y="37348"/>
                    <a:pt x="34036" y="36967"/>
                  </a:cubicBezTo>
                  <a:cubicBezTo>
                    <a:pt x="34036" y="36523"/>
                    <a:pt x="33909" y="36142"/>
                    <a:pt x="33782" y="35761"/>
                  </a:cubicBezTo>
                  <a:close/>
                  <a:moveTo>
                    <a:pt x="32385" y="39190"/>
                  </a:moveTo>
                  <a:lnTo>
                    <a:pt x="32385" y="39190"/>
                  </a:lnTo>
                  <a:lnTo>
                    <a:pt x="32385" y="39190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g3dc6beee290_0_1146"/>
            <p:cNvSpPr/>
            <p:nvPr/>
          </p:nvSpPr>
          <p:spPr>
            <a:xfrm>
              <a:off x="1661929" y="664447"/>
              <a:ext cx="27558" cy="35789"/>
            </a:xfrm>
            <a:custGeom>
              <a:avLst/>
              <a:gdLst/>
              <a:ahLst/>
              <a:cxnLst/>
              <a:rect l="l" t="t" r="r" b="b"/>
              <a:pathLst>
                <a:path w="27558" h="35789" extrusionOk="0">
                  <a:moveTo>
                    <a:pt x="24384" y="3341"/>
                  </a:moveTo>
                  <a:cubicBezTo>
                    <a:pt x="23304" y="2198"/>
                    <a:pt x="21844" y="1372"/>
                    <a:pt x="20129" y="801"/>
                  </a:cubicBezTo>
                  <a:cubicBezTo>
                    <a:pt x="17589" y="-25"/>
                    <a:pt x="13970" y="-279"/>
                    <a:pt x="10541" y="356"/>
                  </a:cubicBezTo>
                  <a:cubicBezTo>
                    <a:pt x="9335" y="610"/>
                    <a:pt x="8255" y="864"/>
                    <a:pt x="7239" y="1182"/>
                  </a:cubicBezTo>
                  <a:cubicBezTo>
                    <a:pt x="6223" y="1499"/>
                    <a:pt x="5270" y="1944"/>
                    <a:pt x="4508" y="2325"/>
                  </a:cubicBezTo>
                  <a:cubicBezTo>
                    <a:pt x="3619" y="2769"/>
                    <a:pt x="3048" y="3214"/>
                    <a:pt x="2604" y="3595"/>
                  </a:cubicBezTo>
                  <a:cubicBezTo>
                    <a:pt x="2095" y="4103"/>
                    <a:pt x="1714" y="4674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675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516"/>
                  </a:cubicBezTo>
                  <a:cubicBezTo>
                    <a:pt x="3683" y="11151"/>
                    <a:pt x="4699" y="11151"/>
                    <a:pt x="6350" y="10199"/>
                  </a:cubicBezTo>
                  <a:cubicBezTo>
                    <a:pt x="6858" y="9881"/>
                    <a:pt x="7429" y="9564"/>
                    <a:pt x="8191" y="9246"/>
                  </a:cubicBezTo>
                  <a:cubicBezTo>
                    <a:pt x="8890" y="8929"/>
                    <a:pt x="9715" y="8611"/>
                    <a:pt x="10668" y="8294"/>
                  </a:cubicBezTo>
                  <a:cubicBezTo>
                    <a:pt x="12319" y="7786"/>
                    <a:pt x="14859" y="7786"/>
                    <a:pt x="16256" y="8294"/>
                  </a:cubicBezTo>
                  <a:cubicBezTo>
                    <a:pt x="16827" y="8484"/>
                    <a:pt x="17272" y="8738"/>
                    <a:pt x="17589" y="9119"/>
                  </a:cubicBezTo>
                  <a:cubicBezTo>
                    <a:pt x="17907" y="9500"/>
                    <a:pt x="18161" y="9945"/>
                    <a:pt x="18351" y="10516"/>
                  </a:cubicBezTo>
                  <a:cubicBezTo>
                    <a:pt x="18542" y="11215"/>
                    <a:pt x="18669" y="12040"/>
                    <a:pt x="18669" y="13056"/>
                  </a:cubicBezTo>
                  <a:lnTo>
                    <a:pt x="18669" y="13564"/>
                  </a:lnTo>
                  <a:lnTo>
                    <a:pt x="16446" y="13564"/>
                  </a:lnTo>
                  <a:cubicBezTo>
                    <a:pt x="14033" y="13564"/>
                    <a:pt x="11874" y="13755"/>
                    <a:pt x="9906" y="14199"/>
                  </a:cubicBezTo>
                  <a:cubicBezTo>
                    <a:pt x="7874" y="14644"/>
                    <a:pt x="6160" y="15342"/>
                    <a:pt x="4699" y="16231"/>
                  </a:cubicBezTo>
                  <a:cubicBezTo>
                    <a:pt x="3175" y="17184"/>
                    <a:pt x="2032" y="18390"/>
                    <a:pt x="1207" y="19914"/>
                  </a:cubicBezTo>
                  <a:cubicBezTo>
                    <a:pt x="381" y="21375"/>
                    <a:pt x="0" y="23153"/>
                    <a:pt x="0" y="25058"/>
                  </a:cubicBezTo>
                  <a:cubicBezTo>
                    <a:pt x="0" y="26709"/>
                    <a:pt x="317" y="28233"/>
                    <a:pt x="889" y="29566"/>
                  </a:cubicBezTo>
                  <a:cubicBezTo>
                    <a:pt x="1460" y="30900"/>
                    <a:pt x="2349" y="32043"/>
                    <a:pt x="3429" y="32995"/>
                  </a:cubicBezTo>
                  <a:cubicBezTo>
                    <a:pt x="4508" y="33884"/>
                    <a:pt x="5779" y="34583"/>
                    <a:pt x="7239" y="35091"/>
                  </a:cubicBezTo>
                  <a:cubicBezTo>
                    <a:pt x="8636" y="35535"/>
                    <a:pt x="10223" y="35789"/>
                    <a:pt x="11938" y="35789"/>
                  </a:cubicBezTo>
                  <a:cubicBezTo>
                    <a:pt x="13970" y="35789"/>
                    <a:pt x="15875" y="35345"/>
                    <a:pt x="17716" y="34456"/>
                  </a:cubicBezTo>
                  <a:cubicBezTo>
                    <a:pt x="18351" y="34138"/>
                    <a:pt x="18986" y="33821"/>
                    <a:pt x="19558" y="33440"/>
                  </a:cubicBezTo>
                  <a:cubicBezTo>
                    <a:pt x="19685" y="33884"/>
                    <a:pt x="19939" y="34265"/>
                    <a:pt x="20257" y="34583"/>
                  </a:cubicBezTo>
                  <a:cubicBezTo>
                    <a:pt x="20638" y="34900"/>
                    <a:pt x="21145" y="35154"/>
                    <a:pt x="21780" y="35281"/>
                  </a:cubicBezTo>
                  <a:cubicBezTo>
                    <a:pt x="22606" y="35472"/>
                    <a:pt x="24384" y="35472"/>
                    <a:pt x="25146" y="35281"/>
                  </a:cubicBezTo>
                  <a:cubicBezTo>
                    <a:pt x="25717" y="35154"/>
                    <a:pt x="26162" y="34964"/>
                    <a:pt x="26607" y="34646"/>
                  </a:cubicBezTo>
                  <a:cubicBezTo>
                    <a:pt x="27241" y="34202"/>
                    <a:pt x="27559" y="33440"/>
                    <a:pt x="27559" y="32614"/>
                  </a:cubicBezTo>
                  <a:lnTo>
                    <a:pt x="27559" y="12929"/>
                  </a:lnTo>
                  <a:cubicBezTo>
                    <a:pt x="27559" y="10961"/>
                    <a:pt x="27305" y="9183"/>
                    <a:pt x="26860" y="7659"/>
                  </a:cubicBezTo>
                  <a:cubicBezTo>
                    <a:pt x="26352" y="6008"/>
                    <a:pt x="25527" y="4611"/>
                    <a:pt x="24448" y="3531"/>
                  </a:cubicBezTo>
                  <a:close/>
                  <a:moveTo>
                    <a:pt x="9906" y="27026"/>
                  </a:moveTo>
                  <a:cubicBezTo>
                    <a:pt x="9335" y="26455"/>
                    <a:pt x="9017" y="25756"/>
                    <a:pt x="9017" y="24740"/>
                  </a:cubicBezTo>
                  <a:cubicBezTo>
                    <a:pt x="9017" y="24105"/>
                    <a:pt x="9144" y="23597"/>
                    <a:pt x="9335" y="23153"/>
                  </a:cubicBezTo>
                  <a:cubicBezTo>
                    <a:pt x="9525" y="22772"/>
                    <a:pt x="9842" y="22391"/>
                    <a:pt x="10287" y="22073"/>
                  </a:cubicBezTo>
                  <a:cubicBezTo>
                    <a:pt x="10795" y="21692"/>
                    <a:pt x="11493" y="21438"/>
                    <a:pt x="12382" y="21248"/>
                  </a:cubicBezTo>
                  <a:cubicBezTo>
                    <a:pt x="13335" y="21057"/>
                    <a:pt x="14478" y="20930"/>
                    <a:pt x="15811" y="20930"/>
                  </a:cubicBezTo>
                  <a:lnTo>
                    <a:pt x="18605" y="20930"/>
                  </a:lnTo>
                  <a:lnTo>
                    <a:pt x="18605" y="24677"/>
                  </a:lnTo>
                  <a:cubicBezTo>
                    <a:pt x="17589" y="25756"/>
                    <a:pt x="16637" y="26582"/>
                    <a:pt x="15685" y="27090"/>
                  </a:cubicBezTo>
                  <a:cubicBezTo>
                    <a:pt x="13652" y="28296"/>
                    <a:pt x="11049" y="28106"/>
                    <a:pt x="9842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g3dc6beee290_0_1146"/>
            <p:cNvSpPr/>
            <p:nvPr/>
          </p:nvSpPr>
          <p:spPr>
            <a:xfrm>
              <a:off x="1706315" y="650801"/>
              <a:ext cx="8953" cy="48926"/>
            </a:xfrm>
            <a:custGeom>
              <a:avLst/>
              <a:gdLst/>
              <a:ahLst/>
              <a:cxnLst/>
              <a:rect l="l" t="t" r="r" b="b"/>
              <a:pathLst>
                <a:path w="8953" h="48926" extrusionOk="0">
                  <a:moveTo>
                    <a:pt x="7302" y="413"/>
                  </a:moveTo>
                  <a:cubicBezTo>
                    <a:pt x="6921" y="222"/>
                    <a:pt x="6477" y="159"/>
                    <a:pt x="5969" y="95"/>
                  </a:cubicBezTo>
                  <a:cubicBezTo>
                    <a:pt x="5143" y="-32"/>
                    <a:pt x="3746" y="-32"/>
                    <a:pt x="2921" y="95"/>
                  </a:cubicBezTo>
                  <a:cubicBezTo>
                    <a:pt x="2413" y="95"/>
                    <a:pt x="1968" y="286"/>
                    <a:pt x="1651" y="413"/>
                  </a:cubicBezTo>
                  <a:cubicBezTo>
                    <a:pt x="1080" y="667"/>
                    <a:pt x="699" y="984"/>
                    <a:pt x="381" y="1492"/>
                  </a:cubicBezTo>
                  <a:cubicBezTo>
                    <a:pt x="127" y="1873"/>
                    <a:pt x="0" y="2381"/>
                    <a:pt x="0" y="2826"/>
                  </a:cubicBezTo>
                  <a:lnTo>
                    <a:pt x="0" y="46133"/>
                  </a:lnTo>
                  <a:cubicBezTo>
                    <a:pt x="0" y="46641"/>
                    <a:pt x="127" y="47149"/>
                    <a:pt x="381" y="47530"/>
                  </a:cubicBezTo>
                  <a:cubicBezTo>
                    <a:pt x="635" y="47974"/>
                    <a:pt x="1080" y="48292"/>
                    <a:pt x="1651" y="48546"/>
                  </a:cubicBezTo>
                  <a:cubicBezTo>
                    <a:pt x="2032" y="48673"/>
                    <a:pt x="2413" y="48800"/>
                    <a:pt x="2921" y="48863"/>
                  </a:cubicBezTo>
                  <a:cubicBezTo>
                    <a:pt x="3302" y="48863"/>
                    <a:pt x="3810" y="48927"/>
                    <a:pt x="4445" y="48927"/>
                  </a:cubicBezTo>
                  <a:cubicBezTo>
                    <a:pt x="5080" y="48927"/>
                    <a:pt x="5588" y="48927"/>
                    <a:pt x="5969" y="48863"/>
                  </a:cubicBezTo>
                  <a:cubicBezTo>
                    <a:pt x="6540" y="48800"/>
                    <a:pt x="6921" y="48673"/>
                    <a:pt x="7302" y="48546"/>
                  </a:cubicBezTo>
                  <a:cubicBezTo>
                    <a:pt x="7811" y="48355"/>
                    <a:pt x="8192" y="48038"/>
                    <a:pt x="8445" y="47657"/>
                  </a:cubicBezTo>
                  <a:cubicBezTo>
                    <a:pt x="8763" y="47212"/>
                    <a:pt x="8954" y="46704"/>
                    <a:pt x="8954" y="46133"/>
                  </a:cubicBezTo>
                  <a:lnTo>
                    <a:pt x="8954" y="2826"/>
                  </a:lnTo>
                  <a:cubicBezTo>
                    <a:pt x="8954" y="2318"/>
                    <a:pt x="8827" y="1810"/>
                    <a:pt x="8509" y="1365"/>
                  </a:cubicBezTo>
                  <a:cubicBezTo>
                    <a:pt x="8255" y="984"/>
                    <a:pt x="7874" y="667"/>
                    <a:pt x="7366" y="413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g3dc6beee290_0_1146"/>
            <p:cNvSpPr/>
            <p:nvPr/>
          </p:nvSpPr>
          <p:spPr>
            <a:xfrm>
              <a:off x="1731525" y="652929"/>
              <a:ext cx="10223" cy="10033"/>
            </a:xfrm>
            <a:custGeom>
              <a:avLst/>
              <a:gdLst/>
              <a:ahLst/>
              <a:cxnLst/>
              <a:rect l="l" t="t" r="r" b="b"/>
              <a:pathLst>
                <a:path w="10223" h="10033" extrusionOk="0">
                  <a:moveTo>
                    <a:pt x="5143" y="0"/>
                  </a:moveTo>
                  <a:cubicBezTo>
                    <a:pt x="3365" y="0"/>
                    <a:pt x="2095" y="381"/>
                    <a:pt x="1270" y="1207"/>
                  </a:cubicBezTo>
                  <a:cubicBezTo>
                    <a:pt x="445" y="2032"/>
                    <a:pt x="0" y="3302"/>
                    <a:pt x="0" y="5080"/>
                  </a:cubicBezTo>
                  <a:cubicBezTo>
                    <a:pt x="0" y="6858"/>
                    <a:pt x="381" y="8064"/>
                    <a:pt x="1270" y="8890"/>
                  </a:cubicBezTo>
                  <a:cubicBezTo>
                    <a:pt x="2095" y="9652"/>
                    <a:pt x="3302" y="10033"/>
                    <a:pt x="5080" y="10033"/>
                  </a:cubicBezTo>
                  <a:cubicBezTo>
                    <a:pt x="6858" y="10033"/>
                    <a:pt x="8064" y="9652"/>
                    <a:pt x="8954" y="8826"/>
                  </a:cubicBezTo>
                  <a:cubicBezTo>
                    <a:pt x="9779" y="8001"/>
                    <a:pt x="10223" y="6731"/>
                    <a:pt x="10223" y="4953"/>
                  </a:cubicBezTo>
                  <a:cubicBezTo>
                    <a:pt x="10223" y="3175"/>
                    <a:pt x="9842" y="1968"/>
                    <a:pt x="8954" y="1143"/>
                  </a:cubicBezTo>
                  <a:cubicBezTo>
                    <a:pt x="8128" y="381"/>
                    <a:pt x="6921" y="0"/>
                    <a:pt x="5143" y="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g3dc6beee290_0_1146"/>
            <p:cNvSpPr/>
            <p:nvPr/>
          </p:nvSpPr>
          <p:spPr>
            <a:xfrm>
              <a:off x="1732223" y="664962"/>
              <a:ext cx="8890" cy="34766"/>
            </a:xfrm>
            <a:custGeom>
              <a:avLst/>
              <a:gdLst/>
              <a:ahLst/>
              <a:cxnLst/>
              <a:rect l="l" t="t" r="r" b="b"/>
              <a:pathLst>
                <a:path w="8890" h="34766" extrusionOk="0">
                  <a:moveTo>
                    <a:pt x="8446" y="1365"/>
                  </a:moveTo>
                  <a:cubicBezTo>
                    <a:pt x="8192" y="984"/>
                    <a:pt x="7747" y="603"/>
                    <a:pt x="7303" y="413"/>
                  </a:cubicBezTo>
                  <a:lnTo>
                    <a:pt x="7303" y="413"/>
                  </a:lnTo>
                  <a:cubicBezTo>
                    <a:pt x="6985" y="222"/>
                    <a:pt x="6541" y="159"/>
                    <a:pt x="5969" y="95"/>
                  </a:cubicBezTo>
                  <a:cubicBezTo>
                    <a:pt x="5207" y="-32"/>
                    <a:pt x="3810" y="-32"/>
                    <a:pt x="2921" y="95"/>
                  </a:cubicBezTo>
                  <a:cubicBezTo>
                    <a:pt x="2413" y="159"/>
                    <a:pt x="1969" y="286"/>
                    <a:pt x="1651" y="413"/>
                  </a:cubicBezTo>
                  <a:cubicBezTo>
                    <a:pt x="1080" y="667"/>
                    <a:pt x="635" y="984"/>
                    <a:pt x="381" y="1492"/>
                  </a:cubicBezTo>
                  <a:lnTo>
                    <a:pt x="0" y="2318"/>
                  </a:lnTo>
                  <a:lnTo>
                    <a:pt x="0" y="31972"/>
                  </a:lnTo>
                  <a:cubicBezTo>
                    <a:pt x="0" y="32480"/>
                    <a:pt x="127" y="32988"/>
                    <a:pt x="381" y="33369"/>
                  </a:cubicBezTo>
                  <a:cubicBezTo>
                    <a:pt x="635" y="33814"/>
                    <a:pt x="1080" y="34131"/>
                    <a:pt x="1588" y="34385"/>
                  </a:cubicBezTo>
                  <a:cubicBezTo>
                    <a:pt x="1969" y="34512"/>
                    <a:pt x="2350" y="34639"/>
                    <a:pt x="2858" y="34703"/>
                  </a:cubicBezTo>
                  <a:cubicBezTo>
                    <a:pt x="3239" y="34703"/>
                    <a:pt x="3747" y="34766"/>
                    <a:pt x="4382" y="34766"/>
                  </a:cubicBezTo>
                  <a:cubicBezTo>
                    <a:pt x="5017" y="34766"/>
                    <a:pt x="5525" y="34766"/>
                    <a:pt x="5906" y="34703"/>
                  </a:cubicBezTo>
                  <a:cubicBezTo>
                    <a:pt x="6414" y="34639"/>
                    <a:pt x="6858" y="34512"/>
                    <a:pt x="7239" y="34385"/>
                  </a:cubicBezTo>
                  <a:cubicBezTo>
                    <a:pt x="7747" y="34195"/>
                    <a:pt x="8128" y="33877"/>
                    <a:pt x="8382" y="33496"/>
                  </a:cubicBezTo>
                  <a:cubicBezTo>
                    <a:pt x="8700" y="33052"/>
                    <a:pt x="8890" y="32544"/>
                    <a:pt x="8890" y="31972"/>
                  </a:cubicBezTo>
                  <a:lnTo>
                    <a:pt x="8890" y="2762"/>
                  </a:lnTo>
                  <a:lnTo>
                    <a:pt x="8763" y="1810"/>
                  </a:lnTo>
                  <a:lnTo>
                    <a:pt x="8446" y="1365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g3dc6beee290_0_1146"/>
            <p:cNvSpPr/>
            <p:nvPr/>
          </p:nvSpPr>
          <p:spPr>
            <a:xfrm>
              <a:off x="1756226" y="650865"/>
              <a:ext cx="30416" cy="49180"/>
            </a:xfrm>
            <a:custGeom>
              <a:avLst/>
              <a:gdLst/>
              <a:ahLst/>
              <a:cxnLst/>
              <a:rect l="l" t="t" r="r" b="b"/>
              <a:pathLst>
                <a:path w="30416" h="49180" extrusionOk="0">
                  <a:moveTo>
                    <a:pt x="28702" y="413"/>
                  </a:moveTo>
                  <a:cubicBezTo>
                    <a:pt x="28702" y="413"/>
                    <a:pt x="28003" y="159"/>
                    <a:pt x="27559" y="95"/>
                  </a:cubicBezTo>
                  <a:cubicBezTo>
                    <a:pt x="26733" y="-32"/>
                    <a:pt x="25146" y="-32"/>
                    <a:pt x="24384" y="95"/>
                  </a:cubicBezTo>
                  <a:cubicBezTo>
                    <a:pt x="23939" y="159"/>
                    <a:pt x="23558" y="286"/>
                    <a:pt x="23241" y="349"/>
                  </a:cubicBezTo>
                  <a:cubicBezTo>
                    <a:pt x="22415" y="603"/>
                    <a:pt x="21971" y="1111"/>
                    <a:pt x="21780" y="1556"/>
                  </a:cubicBezTo>
                  <a:cubicBezTo>
                    <a:pt x="21590" y="1937"/>
                    <a:pt x="21463" y="2381"/>
                    <a:pt x="21463" y="2826"/>
                  </a:cubicBezTo>
                  <a:lnTo>
                    <a:pt x="21463" y="15907"/>
                  </a:lnTo>
                  <a:cubicBezTo>
                    <a:pt x="20955" y="15526"/>
                    <a:pt x="20383" y="15208"/>
                    <a:pt x="19875" y="14954"/>
                  </a:cubicBezTo>
                  <a:cubicBezTo>
                    <a:pt x="16256" y="13049"/>
                    <a:pt x="11493" y="13303"/>
                    <a:pt x="8128" y="14954"/>
                  </a:cubicBezTo>
                  <a:cubicBezTo>
                    <a:pt x="6286" y="15843"/>
                    <a:pt x="4763" y="17113"/>
                    <a:pt x="3556" y="18764"/>
                  </a:cubicBezTo>
                  <a:cubicBezTo>
                    <a:pt x="2349" y="20352"/>
                    <a:pt x="1460" y="22320"/>
                    <a:pt x="889" y="24543"/>
                  </a:cubicBezTo>
                  <a:cubicBezTo>
                    <a:pt x="317" y="26702"/>
                    <a:pt x="0" y="29115"/>
                    <a:pt x="0" y="31782"/>
                  </a:cubicBezTo>
                  <a:cubicBezTo>
                    <a:pt x="0" y="34004"/>
                    <a:pt x="254" y="36227"/>
                    <a:pt x="698" y="38195"/>
                  </a:cubicBezTo>
                  <a:cubicBezTo>
                    <a:pt x="1143" y="40291"/>
                    <a:pt x="1968" y="42196"/>
                    <a:pt x="2984" y="43783"/>
                  </a:cubicBezTo>
                  <a:cubicBezTo>
                    <a:pt x="4064" y="45434"/>
                    <a:pt x="5524" y="46768"/>
                    <a:pt x="7302" y="47720"/>
                  </a:cubicBezTo>
                  <a:cubicBezTo>
                    <a:pt x="9080" y="48673"/>
                    <a:pt x="11239" y="49181"/>
                    <a:pt x="13652" y="49181"/>
                  </a:cubicBezTo>
                  <a:cubicBezTo>
                    <a:pt x="15938" y="49181"/>
                    <a:pt x="18034" y="48609"/>
                    <a:pt x="19939" y="47530"/>
                  </a:cubicBezTo>
                  <a:cubicBezTo>
                    <a:pt x="20638" y="47149"/>
                    <a:pt x="21399" y="46641"/>
                    <a:pt x="22098" y="46133"/>
                  </a:cubicBezTo>
                  <a:cubicBezTo>
                    <a:pt x="22098" y="46577"/>
                    <a:pt x="22288" y="47022"/>
                    <a:pt x="22542" y="47403"/>
                  </a:cubicBezTo>
                  <a:cubicBezTo>
                    <a:pt x="22860" y="47847"/>
                    <a:pt x="23304" y="48165"/>
                    <a:pt x="23749" y="48355"/>
                  </a:cubicBezTo>
                  <a:cubicBezTo>
                    <a:pt x="24066" y="48482"/>
                    <a:pt x="24447" y="48546"/>
                    <a:pt x="24892" y="48609"/>
                  </a:cubicBezTo>
                  <a:cubicBezTo>
                    <a:pt x="25590" y="48736"/>
                    <a:pt x="26860" y="48736"/>
                    <a:pt x="27622" y="48609"/>
                  </a:cubicBezTo>
                  <a:cubicBezTo>
                    <a:pt x="28067" y="48546"/>
                    <a:pt x="28448" y="48419"/>
                    <a:pt x="28765" y="48355"/>
                  </a:cubicBezTo>
                  <a:cubicBezTo>
                    <a:pt x="29337" y="48165"/>
                    <a:pt x="29718" y="47784"/>
                    <a:pt x="30035" y="47276"/>
                  </a:cubicBezTo>
                  <a:cubicBezTo>
                    <a:pt x="30289" y="46895"/>
                    <a:pt x="30416" y="46387"/>
                    <a:pt x="30416" y="45942"/>
                  </a:cubicBezTo>
                  <a:lnTo>
                    <a:pt x="30416" y="2762"/>
                  </a:lnTo>
                  <a:cubicBezTo>
                    <a:pt x="30416" y="2254"/>
                    <a:pt x="30226" y="1746"/>
                    <a:pt x="29972" y="1302"/>
                  </a:cubicBezTo>
                  <a:cubicBezTo>
                    <a:pt x="29654" y="857"/>
                    <a:pt x="29210" y="540"/>
                    <a:pt x="28702" y="349"/>
                  </a:cubicBezTo>
                  <a:close/>
                  <a:moveTo>
                    <a:pt x="21463" y="26130"/>
                  </a:moveTo>
                  <a:lnTo>
                    <a:pt x="21463" y="36544"/>
                  </a:lnTo>
                  <a:cubicBezTo>
                    <a:pt x="20828" y="37306"/>
                    <a:pt x="20193" y="38005"/>
                    <a:pt x="19621" y="38576"/>
                  </a:cubicBezTo>
                  <a:cubicBezTo>
                    <a:pt x="18923" y="39211"/>
                    <a:pt x="18288" y="39719"/>
                    <a:pt x="17716" y="40164"/>
                  </a:cubicBezTo>
                  <a:cubicBezTo>
                    <a:pt x="17208" y="40545"/>
                    <a:pt x="16637" y="40799"/>
                    <a:pt x="16192" y="40926"/>
                  </a:cubicBezTo>
                  <a:cubicBezTo>
                    <a:pt x="14732" y="41370"/>
                    <a:pt x="13144" y="41180"/>
                    <a:pt x="12128" y="40481"/>
                  </a:cubicBezTo>
                  <a:cubicBezTo>
                    <a:pt x="11430" y="39973"/>
                    <a:pt x="10858" y="39338"/>
                    <a:pt x="10477" y="38513"/>
                  </a:cubicBezTo>
                  <a:cubicBezTo>
                    <a:pt x="10033" y="37624"/>
                    <a:pt x="9652" y="36544"/>
                    <a:pt x="9461" y="35274"/>
                  </a:cubicBezTo>
                  <a:cubicBezTo>
                    <a:pt x="9271" y="34004"/>
                    <a:pt x="9144" y="32607"/>
                    <a:pt x="9144" y="31274"/>
                  </a:cubicBezTo>
                  <a:cubicBezTo>
                    <a:pt x="9144" y="30004"/>
                    <a:pt x="9271" y="28734"/>
                    <a:pt x="9525" y="27527"/>
                  </a:cubicBezTo>
                  <a:cubicBezTo>
                    <a:pt x="9779" y="26384"/>
                    <a:pt x="10160" y="25368"/>
                    <a:pt x="10604" y="24416"/>
                  </a:cubicBezTo>
                  <a:cubicBezTo>
                    <a:pt x="11049" y="23590"/>
                    <a:pt x="11620" y="22955"/>
                    <a:pt x="12382" y="22447"/>
                  </a:cubicBezTo>
                  <a:cubicBezTo>
                    <a:pt x="13017" y="22003"/>
                    <a:pt x="13843" y="21812"/>
                    <a:pt x="14859" y="21812"/>
                  </a:cubicBezTo>
                  <a:cubicBezTo>
                    <a:pt x="15938" y="21812"/>
                    <a:pt x="17018" y="22193"/>
                    <a:pt x="18097" y="22892"/>
                  </a:cubicBezTo>
                  <a:cubicBezTo>
                    <a:pt x="19177" y="23654"/>
                    <a:pt x="20320" y="24733"/>
                    <a:pt x="21526" y="26194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g3dc6beee290_0_1146"/>
            <p:cNvSpPr/>
            <p:nvPr/>
          </p:nvSpPr>
          <p:spPr>
            <a:xfrm>
              <a:off x="1801629" y="664447"/>
              <a:ext cx="27558" cy="35725"/>
            </a:xfrm>
            <a:custGeom>
              <a:avLst/>
              <a:gdLst/>
              <a:ahLst/>
              <a:cxnLst/>
              <a:rect l="l" t="t" r="r" b="b"/>
              <a:pathLst>
                <a:path w="27558" h="35725" extrusionOk="0">
                  <a:moveTo>
                    <a:pt x="24384" y="3341"/>
                  </a:moveTo>
                  <a:cubicBezTo>
                    <a:pt x="23304" y="2198"/>
                    <a:pt x="21844" y="1372"/>
                    <a:pt x="20129" y="801"/>
                  </a:cubicBezTo>
                  <a:cubicBezTo>
                    <a:pt x="17589" y="-25"/>
                    <a:pt x="13970" y="-279"/>
                    <a:pt x="10541" y="356"/>
                  </a:cubicBezTo>
                  <a:cubicBezTo>
                    <a:pt x="9335" y="610"/>
                    <a:pt x="8255" y="864"/>
                    <a:pt x="7239" y="1182"/>
                  </a:cubicBezTo>
                  <a:cubicBezTo>
                    <a:pt x="6223" y="1499"/>
                    <a:pt x="5270" y="1944"/>
                    <a:pt x="4508" y="2325"/>
                  </a:cubicBezTo>
                  <a:cubicBezTo>
                    <a:pt x="3619" y="2769"/>
                    <a:pt x="3048" y="3214"/>
                    <a:pt x="2604" y="3595"/>
                  </a:cubicBezTo>
                  <a:cubicBezTo>
                    <a:pt x="2095" y="4103"/>
                    <a:pt x="1714" y="4674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738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453"/>
                  </a:cubicBezTo>
                  <a:cubicBezTo>
                    <a:pt x="3683" y="11088"/>
                    <a:pt x="4763" y="11088"/>
                    <a:pt x="6350" y="10135"/>
                  </a:cubicBezTo>
                  <a:cubicBezTo>
                    <a:pt x="6858" y="9818"/>
                    <a:pt x="7429" y="9500"/>
                    <a:pt x="8191" y="9183"/>
                  </a:cubicBezTo>
                  <a:cubicBezTo>
                    <a:pt x="8890" y="8865"/>
                    <a:pt x="9715" y="8548"/>
                    <a:pt x="10668" y="8230"/>
                  </a:cubicBezTo>
                  <a:cubicBezTo>
                    <a:pt x="12319" y="7722"/>
                    <a:pt x="14859" y="7722"/>
                    <a:pt x="16256" y="8230"/>
                  </a:cubicBezTo>
                  <a:cubicBezTo>
                    <a:pt x="16827" y="8421"/>
                    <a:pt x="17272" y="8675"/>
                    <a:pt x="17589" y="9056"/>
                  </a:cubicBezTo>
                  <a:cubicBezTo>
                    <a:pt x="17907" y="9437"/>
                    <a:pt x="18161" y="9881"/>
                    <a:pt x="18351" y="10453"/>
                  </a:cubicBezTo>
                  <a:cubicBezTo>
                    <a:pt x="18542" y="11151"/>
                    <a:pt x="18669" y="12040"/>
                    <a:pt x="18669" y="12993"/>
                  </a:cubicBezTo>
                  <a:lnTo>
                    <a:pt x="18669" y="13501"/>
                  </a:lnTo>
                  <a:lnTo>
                    <a:pt x="16446" y="13501"/>
                  </a:lnTo>
                  <a:cubicBezTo>
                    <a:pt x="14033" y="13501"/>
                    <a:pt x="11874" y="13691"/>
                    <a:pt x="9906" y="14136"/>
                  </a:cubicBezTo>
                  <a:cubicBezTo>
                    <a:pt x="7874" y="14580"/>
                    <a:pt x="6160" y="15279"/>
                    <a:pt x="4699" y="16168"/>
                  </a:cubicBezTo>
                  <a:cubicBezTo>
                    <a:pt x="3175" y="17120"/>
                    <a:pt x="2032" y="18327"/>
                    <a:pt x="1207" y="19851"/>
                  </a:cubicBezTo>
                  <a:cubicBezTo>
                    <a:pt x="381" y="21311"/>
                    <a:pt x="0" y="23026"/>
                    <a:pt x="0" y="24994"/>
                  </a:cubicBezTo>
                  <a:cubicBezTo>
                    <a:pt x="0" y="26645"/>
                    <a:pt x="317" y="28169"/>
                    <a:pt x="889" y="29503"/>
                  </a:cubicBezTo>
                  <a:cubicBezTo>
                    <a:pt x="1460" y="30836"/>
                    <a:pt x="2349" y="31979"/>
                    <a:pt x="3429" y="32932"/>
                  </a:cubicBezTo>
                  <a:cubicBezTo>
                    <a:pt x="4508" y="33821"/>
                    <a:pt x="5779" y="34519"/>
                    <a:pt x="7239" y="35027"/>
                  </a:cubicBezTo>
                  <a:cubicBezTo>
                    <a:pt x="8636" y="35472"/>
                    <a:pt x="10223" y="35726"/>
                    <a:pt x="11938" y="35726"/>
                  </a:cubicBezTo>
                  <a:cubicBezTo>
                    <a:pt x="13970" y="35726"/>
                    <a:pt x="15875" y="35281"/>
                    <a:pt x="17716" y="34392"/>
                  </a:cubicBezTo>
                  <a:cubicBezTo>
                    <a:pt x="18351" y="34075"/>
                    <a:pt x="18986" y="33757"/>
                    <a:pt x="19558" y="33376"/>
                  </a:cubicBezTo>
                  <a:cubicBezTo>
                    <a:pt x="19685" y="33821"/>
                    <a:pt x="19939" y="34202"/>
                    <a:pt x="20257" y="34456"/>
                  </a:cubicBezTo>
                  <a:cubicBezTo>
                    <a:pt x="20638" y="34773"/>
                    <a:pt x="21145" y="35027"/>
                    <a:pt x="21780" y="35154"/>
                  </a:cubicBezTo>
                  <a:cubicBezTo>
                    <a:pt x="22669" y="35345"/>
                    <a:pt x="24384" y="35345"/>
                    <a:pt x="25146" y="35154"/>
                  </a:cubicBezTo>
                  <a:cubicBezTo>
                    <a:pt x="25717" y="35027"/>
                    <a:pt x="26162" y="34837"/>
                    <a:pt x="26607" y="34519"/>
                  </a:cubicBezTo>
                  <a:cubicBezTo>
                    <a:pt x="27241" y="34075"/>
                    <a:pt x="27559" y="33313"/>
                    <a:pt x="27559" y="32487"/>
                  </a:cubicBezTo>
                  <a:lnTo>
                    <a:pt x="27559" y="12802"/>
                  </a:lnTo>
                  <a:cubicBezTo>
                    <a:pt x="27559" y="10834"/>
                    <a:pt x="27305" y="9056"/>
                    <a:pt x="26860" y="7532"/>
                  </a:cubicBezTo>
                  <a:cubicBezTo>
                    <a:pt x="26352" y="5881"/>
                    <a:pt x="25527" y="4484"/>
                    <a:pt x="24448" y="3404"/>
                  </a:cubicBezTo>
                  <a:close/>
                  <a:moveTo>
                    <a:pt x="9906" y="27026"/>
                  </a:moveTo>
                  <a:cubicBezTo>
                    <a:pt x="9335" y="26455"/>
                    <a:pt x="9017" y="25756"/>
                    <a:pt x="9017" y="24740"/>
                  </a:cubicBezTo>
                  <a:cubicBezTo>
                    <a:pt x="9017" y="24105"/>
                    <a:pt x="9144" y="23597"/>
                    <a:pt x="9335" y="23153"/>
                  </a:cubicBezTo>
                  <a:cubicBezTo>
                    <a:pt x="9525" y="22772"/>
                    <a:pt x="9842" y="22391"/>
                    <a:pt x="10287" y="22073"/>
                  </a:cubicBezTo>
                  <a:cubicBezTo>
                    <a:pt x="10795" y="21692"/>
                    <a:pt x="11493" y="21438"/>
                    <a:pt x="12382" y="21248"/>
                  </a:cubicBezTo>
                  <a:cubicBezTo>
                    <a:pt x="13335" y="21057"/>
                    <a:pt x="14478" y="20930"/>
                    <a:pt x="15811" y="20930"/>
                  </a:cubicBezTo>
                  <a:lnTo>
                    <a:pt x="18605" y="20930"/>
                  </a:lnTo>
                  <a:lnTo>
                    <a:pt x="18605" y="24677"/>
                  </a:lnTo>
                  <a:cubicBezTo>
                    <a:pt x="17589" y="25756"/>
                    <a:pt x="16573" y="26582"/>
                    <a:pt x="15685" y="27090"/>
                  </a:cubicBezTo>
                  <a:cubicBezTo>
                    <a:pt x="13652" y="28296"/>
                    <a:pt x="11049" y="28106"/>
                    <a:pt x="9842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g3dc6beee290_0_1146"/>
            <p:cNvSpPr/>
            <p:nvPr/>
          </p:nvSpPr>
          <p:spPr>
            <a:xfrm>
              <a:off x="1844110" y="650865"/>
              <a:ext cx="30416" cy="49180"/>
            </a:xfrm>
            <a:custGeom>
              <a:avLst/>
              <a:gdLst/>
              <a:ahLst/>
              <a:cxnLst/>
              <a:rect l="l" t="t" r="r" b="b"/>
              <a:pathLst>
                <a:path w="30416" h="49180" extrusionOk="0">
                  <a:moveTo>
                    <a:pt x="30035" y="1365"/>
                  </a:moveTo>
                  <a:cubicBezTo>
                    <a:pt x="29718" y="921"/>
                    <a:pt x="29273" y="603"/>
                    <a:pt x="28765" y="413"/>
                  </a:cubicBezTo>
                  <a:cubicBezTo>
                    <a:pt x="28448" y="286"/>
                    <a:pt x="28067" y="159"/>
                    <a:pt x="27559" y="95"/>
                  </a:cubicBezTo>
                  <a:cubicBezTo>
                    <a:pt x="26733" y="-32"/>
                    <a:pt x="25146" y="-32"/>
                    <a:pt x="24384" y="95"/>
                  </a:cubicBezTo>
                  <a:cubicBezTo>
                    <a:pt x="23939" y="159"/>
                    <a:pt x="23558" y="286"/>
                    <a:pt x="23241" y="349"/>
                  </a:cubicBezTo>
                  <a:cubicBezTo>
                    <a:pt x="22415" y="603"/>
                    <a:pt x="21971" y="1111"/>
                    <a:pt x="21780" y="1556"/>
                  </a:cubicBezTo>
                  <a:cubicBezTo>
                    <a:pt x="21590" y="1937"/>
                    <a:pt x="21463" y="2381"/>
                    <a:pt x="21463" y="2826"/>
                  </a:cubicBezTo>
                  <a:lnTo>
                    <a:pt x="21463" y="15907"/>
                  </a:lnTo>
                  <a:cubicBezTo>
                    <a:pt x="20955" y="15526"/>
                    <a:pt x="20383" y="15208"/>
                    <a:pt x="19875" y="14954"/>
                  </a:cubicBezTo>
                  <a:cubicBezTo>
                    <a:pt x="16256" y="13049"/>
                    <a:pt x="11493" y="13303"/>
                    <a:pt x="8128" y="14954"/>
                  </a:cubicBezTo>
                  <a:cubicBezTo>
                    <a:pt x="6286" y="15843"/>
                    <a:pt x="4763" y="17113"/>
                    <a:pt x="3556" y="18764"/>
                  </a:cubicBezTo>
                  <a:cubicBezTo>
                    <a:pt x="2349" y="20352"/>
                    <a:pt x="1460" y="22320"/>
                    <a:pt x="889" y="24543"/>
                  </a:cubicBezTo>
                  <a:cubicBezTo>
                    <a:pt x="317" y="26702"/>
                    <a:pt x="0" y="29115"/>
                    <a:pt x="0" y="31782"/>
                  </a:cubicBezTo>
                  <a:cubicBezTo>
                    <a:pt x="0" y="34004"/>
                    <a:pt x="254" y="36227"/>
                    <a:pt x="698" y="38195"/>
                  </a:cubicBezTo>
                  <a:cubicBezTo>
                    <a:pt x="1207" y="40291"/>
                    <a:pt x="1968" y="42196"/>
                    <a:pt x="2985" y="43783"/>
                  </a:cubicBezTo>
                  <a:cubicBezTo>
                    <a:pt x="4064" y="45434"/>
                    <a:pt x="5524" y="46768"/>
                    <a:pt x="7302" y="47720"/>
                  </a:cubicBezTo>
                  <a:cubicBezTo>
                    <a:pt x="9080" y="48673"/>
                    <a:pt x="11239" y="49181"/>
                    <a:pt x="13652" y="49181"/>
                  </a:cubicBezTo>
                  <a:cubicBezTo>
                    <a:pt x="15938" y="49181"/>
                    <a:pt x="18034" y="48609"/>
                    <a:pt x="19939" y="47530"/>
                  </a:cubicBezTo>
                  <a:cubicBezTo>
                    <a:pt x="20638" y="47149"/>
                    <a:pt x="21399" y="46641"/>
                    <a:pt x="22098" y="46133"/>
                  </a:cubicBezTo>
                  <a:cubicBezTo>
                    <a:pt x="22098" y="46577"/>
                    <a:pt x="22288" y="47022"/>
                    <a:pt x="22542" y="47403"/>
                  </a:cubicBezTo>
                  <a:cubicBezTo>
                    <a:pt x="22860" y="47847"/>
                    <a:pt x="23304" y="48165"/>
                    <a:pt x="23749" y="48355"/>
                  </a:cubicBezTo>
                  <a:cubicBezTo>
                    <a:pt x="24066" y="48482"/>
                    <a:pt x="24447" y="48609"/>
                    <a:pt x="24892" y="48673"/>
                  </a:cubicBezTo>
                  <a:cubicBezTo>
                    <a:pt x="25590" y="48800"/>
                    <a:pt x="26860" y="48800"/>
                    <a:pt x="27622" y="48673"/>
                  </a:cubicBezTo>
                  <a:cubicBezTo>
                    <a:pt x="28067" y="48609"/>
                    <a:pt x="28448" y="48482"/>
                    <a:pt x="28765" y="48419"/>
                  </a:cubicBezTo>
                  <a:cubicBezTo>
                    <a:pt x="29337" y="48228"/>
                    <a:pt x="29718" y="47847"/>
                    <a:pt x="30035" y="47339"/>
                  </a:cubicBezTo>
                  <a:cubicBezTo>
                    <a:pt x="30289" y="46958"/>
                    <a:pt x="30416" y="46450"/>
                    <a:pt x="30416" y="46006"/>
                  </a:cubicBezTo>
                  <a:lnTo>
                    <a:pt x="30416" y="2826"/>
                  </a:lnTo>
                  <a:cubicBezTo>
                    <a:pt x="30416" y="2318"/>
                    <a:pt x="30226" y="1810"/>
                    <a:pt x="29972" y="1365"/>
                  </a:cubicBezTo>
                  <a:close/>
                  <a:moveTo>
                    <a:pt x="21526" y="26130"/>
                  </a:moveTo>
                  <a:lnTo>
                    <a:pt x="21526" y="36544"/>
                  </a:lnTo>
                  <a:cubicBezTo>
                    <a:pt x="20891" y="37306"/>
                    <a:pt x="20257" y="38005"/>
                    <a:pt x="19685" y="38576"/>
                  </a:cubicBezTo>
                  <a:cubicBezTo>
                    <a:pt x="18986" y="39211"/>
                    <a:pt x="18351" y="39719"/>
                    <a:pt x="17780" y="40164"/>
                  </a:cubicBezTo>
                  <a:cubicBezTo>
                    <a:pt x="17272" y="40545"/>
                    <a:pt x="16700" y="40799"/>
                    <a:pt x="16256" y="40926"/>
                  </a:cubicBezTo>
                  <a:cubicBezTo>
                    <a:pt x="14732" y="41370"/>
                    <a:pt x="13144" y="41180"/>
                    <a:pt x="12192" y="40481"/>
                  </a:cubicBezTo>
                  <a:cubicBezTo>
                    <a:pt x="11493" y="39973"/>
                    <a:pt x="10922" y="39338"/>
                    <a:pt x="10541" y="38513"/>
                  </a:cubicBezTo>
                  <a:cubicBezTo>
                    <a:pt x="10096" y="37624"/>
                    <a:pt x="9715" y="36544"/>
                    <a:pt x="9525" y="35274"/>
                  </a:cubicBezTo>
                  <a:cubicBezTo>
                    <a:pt x="9335" y="34004"/>
                    <a:pt x="9207" y="32607"/>
                    <a:pt x="9207" y="31274"/>
                  </a:cubicBezTo>
                  <a:cubicBezTo>
                    <a:pt x="9207" y="30004"/>
                    <a:pt x="9335" y="28734"/>
                    <a:pt x="9588" y="27527"/>
                  </a:cubicBezTo>
                  <a:cubicBezTo>
                    <a:pt x="9842" y="26384"/>
                    <a:pt x="10160" y="25368"/>
                    <a:pt x="10668" y="24479"/>
                  </a:cubicBezTo>
                  <a:cubicBezTo>
                    <a:pt x="11113" y="23654"/>
                    <a:pt x="11684" y="23019"/>
                    <a:pt x="12446" y="22511"/>
                  </a:cubicBezTo>
                  <a:cubicBezTo>
                    <a:pt x="13081" y="22066"/>
                    <a:pt x="13907" y="21876"/>
                    <a:pt x="14922" y="21876"/>
                  </a:cubicBezTo>
                  <a:cubicBezTo>
                    <a:pt x="16002" y="21876"/>
                    <a:pt x="17082" y="22257"/>
                    <a:pt x="18161" y="22955"/>
                  </a:cubicBezTo>
                  <a:cubicBezTo>
                    <a:pt x="19240" y="23717"/>
                    <a:pt x="20383" y="24797"/>
                    <a:pt x="21590" y="26257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g3dc6beee290_0_1146"/>
            <p:cNvSpPr/>
            <p:nvPr/>
          </p:nvSpPr>
          <p:spPr>
            <a:xfrm>
              <a:off x="539759" y="655950"/>
              <a:ext cx="16416" cy="12356"/>
            </a:xfrm>
            <a:custGeom>
              <a:avLst/>
              <a:gdLst/>
              <a:ahLst/>
              <a:cxnLst/>
              <a:rect l="l" t="t" r="r" b="b"/>
              <a:pathLst>
                <a:path w="23368" h="17589" extrusionOk="0">
                  <a:moveTo>
                    <a:pt x="23368" y="10160"/>
                  </a:moveTo>
                  <a:lnTo>
                    <a:pt x="0" y="17590"/>
                  </a:lnTo>
                  <a:lnTo>
                    <a:pt x="0" y="14859"/>
                  </a:lnTo>
                  <a:lnTo>
                    <a:pt x="16954" y="9843"/>
                  </a:lnTo>
                  <a:cubicBezTo>
                    <a:pt x="18288" y="9462"/>
                    <a:pt x="19558" y="9144"/>
                    <a:pt x="20764" y="8827"/>
                  </a:cubicBezTo>
                  <a:cubicBezTo>
                    <a:pt x="19494" y="8509"/>
                    <a:pt x="18224" y="8192"/>
                    <a:pt x="16954" y="7811"/>
                  </a:cubicBezTo>
                  <a:lnTo>
                    <a:pt x="0" y="2604"/>
                  </a:lnTo>
                  <a:lnTo>
                    <a:pt x="0" y="0"/>
                  </a:lnTo>
                  <a:lnTo>
                    <a:pt x="23368" y="7493"/>
                  </a:lnTo>
                  <a:lnTo>
                    <a:pt x="23368" y="1009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g3dc6beee290_0_1146"/>
            <p:cNvSpPr/>
            <p:nvPr/>
          </p:nvSpPr>
          <p:spPr>
            <a:xfrm>
              <a:off x="539759" y="652302"/>
              <a:ext cx="16416" cy="1784"/>
            </a:xfrm>
            <a:custGeom>
              <a:avLst/>
              <a:gdLst/>
              <a:ahLst/>
              <a:cxnLst/>
              <a:rect l="l" t="t" r="r" b="b"/>
              <a:pathLst>
                <a:path w="23368" h="2540" extrusionOk="0">
                  <a:moveTo>
                    <a:pt x="0" y="0"/>
                  </a:moveTo>
                  <a:lnTo>
                    <a:pt x="23368" y="0"/>
                  </a:lnTo>
                  <a:lnTo>
                    <a:pt x="23368" y="254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g3dc6beee290_0_1146"/>
            <p:cNvSpPr/>
            <p:nvPr/>
          </p:nvSpPr>
          <p:spPr>
            <a:xfrm>
              <a:off x="539448" y="637172"/>
              <a:ext cx="16996" cy="12490"/>
            </a:xfrm>
            <a:custGeom>
              <a:avLst/>
              <a:gdLst/>
              <a:ahLst/>
              <a:cxnLst/>
              <a:rect l="l" t="t" r="r" b="b"/>
              <a:pathLst>
                <a:path w="24193" h="17779" extrusionOk="0">
                  <a:moveTo>
                    <a:pt x="14605" y="8128"/>
                  </a:moveTo>
                  <a:lnTo>
                    <a:pt x="11874" y="8128"/>
                  </a:lnTo>
                  <a:lnTo>
                    <a:pt x="11874" y="0"/>
                  </a:lnTo>
                  <a:cubicBezTo>
                    <a:pt x="11874" y="0"/>
                    <a:pt x="20574" y="0"/>
                    <a:pt x="20574" y="0"/>
                  </a:cubicBezTo>
                  <a:cubicBezTo>
                    <a:pt x="21781" y="1270"/>
                    <a:pt x="22669" y="2540"/>
                    <a:pt x="23304" y="3874"/>
                  </a:cubicBezTo>
                  <a:cubicBezTo>
                    <a:pt x="23939" y="5207"/>
                    <a:pt x="24193" y="6540"/>
                    <a:pt x="24193" y="8001"/>
                  </a:cubicBezTo>
                  <a:cubicBezTo>
                    <a:pt x="24193" y="9842"/>
                    <a:pt x="23749" y="11557"/>
                    <a:pt x="22796" y="13017"/>
                  </a:cubicBezTo>
                  <a:cubicBezTo>
                    <a:pt x="21844" y="14478"/>
                    <a:pt x="20510" y="15621"/>
                    <a:pt x="18669" y="16510"/>
                  </a:cubicBezTo>
                  <a:cubicBezTo>
                    <a:pt x="16891" y="17335"/>
                    <a:pt x="14732" y="17780"/>
                    <a:pt x="12192" y="17780"/>
                  </a:cubicBezTo>
                  <a:cubicBezTo>
                    <a:pt x="9652" y="17780"/>
                    <a:pt x="7429" y="17335"/>
                    <a:pt x="5524" y="16510"/>
                  </a:cubicBezTo>
                  <a:cubicBezTo>
                    <a:pt x="3619" y="15621"/>
                    <a:pt x="2222" y="14542"/>
                    <a:pt x="1333" y="13144"/>
                  </a:cubicBezTo>
                  <a:cubicBezTo>
                    <a:pt x="444" y="11747"/>
                    <a:pt x="0" y="10096"/>
                    <a:pt x="0" y="8192"/>
                  </a:cubicBezTo>
                  <a:cubicBezTo>
                    <a:pt x="0" y="6794"/>
                    <a:pt x="254" y="5588"/>
                    <a:pt x="762" y="4508"/>
                  </a:cubicBezTo>
                  <a:cubicBezTo>
                    <a:pt x="1270" y="3429"/>
                    <a:pt x="2032" y="2603"/>
                    <a:pt x="2984" y="1905"/>
                  </a:cubicBezTo>
                  <a:cubicBezTo>
                    <a:pt x="3937" y="1206"/>
                    <a:pt x="5270" y="699"/>
                    <a:pt x="6921" y="381"/>
                  </a:cubicBezTo>
                  <a:lnTo>
                    <a:pt x="7683" y="2667"/>
                  </a:lnTo>
                  <a:cubicBezTo>
                    <a:pt x="6350" y="2984"/>
                    <a:pt x="5397" y="3365"/>
                    <a:pt x="4699" y="3810"/>
                  </a:cubicBezTo>
                  <a:cubicBezTo>
                    <a:pt x="4064" y="4254"/>
                    <a:pt x="3556" y="4889"/>
                    <a:pt x="3175" y="5651"/>
                  </a:cubicBezTo>
                  <a:cubicBezTo>
                    <a:pt x="2794" y="6413"/>
                    <a:pt x="2603" y="7302"/>
                    <a:pt x="2603" y="8255"/>
                  </a:cubicBezTo>
                  <a:cubicBezTo>
                    <a:pt x="2603" y="9652"/>
                    <a:pt x="2921" y="10858"/>
                    <a:pt x="3619" y="11874"/>
                  </a:cubicBezTo>
                  <a:cubicBezTo>
                    <a:pt x="4318" y="12890"/>
                    <a:pt x="5334" y="13716"/>
                    <a:pt x="6794" y="14288"/>
                  </a:cubicBezTo>
                  <a:cubicBezTo>
                    <a:pt x="8192" y="14922"/>
                    <a:pt x="9969" y="15176"/>
                    <a:pt x="12001" y="15176"/>
                  </a:cubicBezTo>
                  <a:cubicBezTo>
                    <a:pt x="15113" y="15176"/>
                    <a:pt x="17463" y="14542"/>
                    <a:pt x="19050" y="13208"/>
                  </a:cubicBezTo>
                  <a:cubicBezTo>
                    <a:pt x="20638" y="11874"/>
                    <a:pt x="21399" y="10224"/>
                    <a:pt x="21399" y="8128"/>
                  </a:cubicBezTo>
                  <a:cubicBezTo>
                    <a:pt x="21399" y="7112"/>
                    <a:pt x="21145" y="6096"/>
                    <a:pt x="20701" y="5080"/>
                  </a:cubicBezTo>
                  <a:cubicBezTo>
                    <a:pt x="20193" y="4064"/>
                    <a:pt x="19685" y="3175"/>
                    <a:pt x="18986" y="2603"/>
                  </a:cubicBezTo>
                  <a:lnTo>
                    <a:pt x="14668" y="2603"/>
                  </a:lnTo>
                  <a:lnTo>
                    <a:pt x="14668" y="8255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g3dc6beee290_0_1146"/>
            <p:cNvSpPr/>
            <p:nvPr/>
          </p:nvSpPr>
          <p:spPr>
            <a:xfrm>
              <a:off x="539759" y="632499"/>
              <a:ext cx="16416" cy="1784"/>
            </a:xfrm>
            <a:custGeom>
              <a:avLst/>
              <a:gdLst/>
              <a:ahLst/>
              <a:cxnLst/>
              <a:rect l="l" t="t" r="r" b="b"/>
              <a:pathLst>
                <a:path w="23368" h="2540" extrusionOk="0">
                  <a:moveTo>
                    <a:pt x="0" y="0"/>
                  </a:moveTo>
                  <a:lnTo>
                    <a:pt x="23368" y="0"/>
                  </a:lnTo>
                  <a:lnTo>
                    <a:pt x="23368" y="254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g3dc6beee290_0_1146"/>
            <p:cNvSpPr/>
            <p:nvPr/>
          </p:nvSpPr>
          <p:spPr>
            <a:xfrm>
              <a:off x="539759" y="621107"/>
              <a:ext cx="16416" cy="8431"/>
            </a:xfrm>
            <a:custGeom>
              <a:avLst/>
              <a:gdLst/>
              <a:ahLst/>
              <a:cxnLst/>
              <a:rect l="l" t="t" r="r" b="b"/>
              <a:pathLst>
                <a:path w="23368" h="12001" extrusionOk="0">
                  <a:moveTo>
                    <a:pt x="23368" y="12001"/>
                  </a:moveTo>
                  <a:lnTo>
                    <a:pt x="0" y="12001"/>
                  </a:lnTo>
                  <a:lnTo>
                    <a:pt x="0" y="9461"/>
                  </a:lnTo>
                  <a:lnTo>
                    <a:pt x="20574" y="9461"/>
                  </a:lnTo>
                  <a:lnTo>
                    <a:pt x="20574" y="0"/>
                  </a:lnTo>
                  <a:lnTo>
                    <a:pt x="23368" y="0"/>
                  </a:lnTo>
                  <a:lnTo>
                    <a:pt x="23368" y="1200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g3dc6beee290_0_1146"/>
            <p:cNvSpPr/>
            <p:nvPr/>
          </p:nvSpPr>
          <p:spPr>
            <a:xfrm>
              <a:off x="539759" y="607846"/>
              <a:ext cx="16416" cy="12624"/>
            </a:xfrm>
            <a:custGeom>
              <a:avLst/>
              <a:gdLst/>
              <a:ahLst/>
              <a:cxnLst/>
              <a:rect l="l" t="t" r="r" b="b"/>
              <a:pathLst>
                <a:path w="23368" h="17970" extrusionOk="0">
                  <a:moveTo>
                    <a:pt x="23368" y="17971"/>
                  </a:moveTo>
                  <a:lnTo>
                    <a:pt x="0" y="10604"/>
                  </a:lnTo>
                  <a:lnTo>
                    <a:pt x="0" y="7874"/>
                  </a:lnTo>
                  <a:lnTo>
                    <a:pt x="23368" y="0"/>
                  </a:lnTo>
                  <a:lnTo>
                    <a:pt x="23368" y="2921"/>
                  </a:lnTo>
                  <a:lnTo>
                    <a:pt x="16319" y="5143"/>
                  </a:lnTo>
                  <a:lnTo>
                    <a:pt x="16319" y="13208"/>
                  </a:lnTo>
                  <a:lnTo>
                    <a:pt x="23368" y="15304"/>
                  </a:lnTo>
                  <a:lnTo>
                    <a:pt x="23368" y="17971"/>
                  </a:lnTo>
                  <a:close/>
                  <a:moveTo>
                    <a:pt x="13779" y="12446"/>
                  </a:moveTo>
                  <a:lnTo>
                    <a:pt x="13779" y="5906"/>
                  </a:lnTo>
                  <a:lnTo>
                    <a:pt x="7302" y="7874"/>
                  </a:lnTo>
                  <a:cubicBezTo>
                    <a:pt x="5334" y="8509"/>
                    <a:pt x="3683" y="8954"/>
                    <a:pt x="2476" y="9208"/>
                  </a:cubicBezTo>
                  <a:cubicBezTo>
                    <a:pt x="4000" y="9461"/>
                    <a:pt x="5461" y="9779"/>
                    <a:pt x="6921" y="10224"/>
                  </a:cubicBezTo>
                  <a:lnTo>
                    <a:pt x="13779" y="1238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g3dc6beee290_0_1146"/>
            <p:cNvSpPr/>
            <p:nvPr/>
          </p:nvSpPr>
          <p:spPr>
            <a:xfrm>
              <a:off x="539759" y="595387"/>
              <a:ext cx="16416" cy="11152"/>
            </a:xfrm>
            <a:custGeom>
              <a:avLst/>
              <a:gdLst/>
              <a:ahLst/>
              <a:cxnLst/>
              <a:rect l="l" t="t" r="r" b="b"/>
              <a:pathLst>
                <a:path w="23368" h="15875" extrusionOk="0">
                  <a:moveTo>
                    <a:pt x="23368" y="15875"/>
                  </a:moveTo>
                  <a:lnTo>
                    <a:pt x="0" y="15875"/>
                  </a:lnTo>
                  <a:lnTo>
                    <a:pt x="0" y="9271"/>
                  </a:lnTo>
                  <a:cubicBezTo>
                    <a:pt x="0" y="7620"/>
                    <a:pt x="127" y="6413"/>
                    <a:pt x="444" y="5524"/>
                  </a:cubicBezTo>
                  <a:cubicBezTo>
                    <a:pt x="825" y="4381"/>
                    <a:pt x="1524" y="3429"/>
                    <a:pt x="2476" y="2603"/>
                  </a:cubicBezTo>
                  <a:cubicBezTo>
                    <a:pt x="3492" y="1778"/>
                    <a:pt x="4699" y="1143"/>
                    <a:pt x="6223" y="698"/>
                  </a:cubicBezTo>
                  <a:cubicBezTo>
                    <a:pt x="7747" y="254"/>
                    <a:pt x="9525" y="0"/>
                    <a:pt x="11557" y="0"/>
                  </a:cubicBezTo>
                  <a:cubicBezTo>
                    <a:pt x="14224" y="0"/>
                    <a:pt x="16446" y="381"/>
                    <a:pt x="18288" y="1143"/>
                  </a:cubicBezTo>
                  <a:cubicBezTo>
                    <a:pt x="20129" y="1905"/>
                    <a:pt x="21463" y="2921"/>
                    <a:pt x="22225" y="4127"/>
                  </a:cubicBezTo>
                  <a:cubicBezTo>
                    <a:pt x="22987" y="5334"/>
                    <a:pt x="23368" y="6921"/>
                    <a:pt x="23368" y="8890"/>
                  </a:cubicBezTo>
                  <a:lnTo>
                    <a:pt x="23368" y="15811"/>
                  </a:lnTo>
                  <a:close/>
                  <a:moveTo>
                    <a:pt x="20638" y="13335"/>
                  </a:moveTo>
                  <a:lnTo>
                    <a:pt x="20638" y="9271"/>
                  </a:lnTo>
                  <a:cubicBezTo>
                    <a:pt x="20638" y="7620"/>
                    <a:pt x="20383" y="6350"/>
                    <a:pt x="19812" y="5524"/>
                  </a:cubicBezTo>
                  <a:cubicBezTo>
                    <a:pt x="19304" y="4699"/>
                    <a:pt x="18415" y="4000"/>
                    <a:pt x="17208" y="3556"/>
                  </a:cubicBezTo>
                  <a:cubicBezTo>
                    <a:pt x="15621" y="2921"/>
                    <a:pt x="13716" y="2667"/>
                    <a:pt x="11493" y="2667"/>
                  </a:cubicBezTo>
                  <a:cubicBezTo>
                    <a:pt x="9144" y="2667"/>
                    <a:pt x="7239" y="2984"/>
                    <a:pt x="5906" y="3619"/>
                  </a:cubicBezTo>
                  <a:cubicBezTo>
                    <a:pt x="4572" y="4254"/>
                    <a:pt x="3619" y="5080"/>
                    <a:pt x="3175" y="6096"/>
                  </a:cubicBezTo>
                  <a:cubicBezTo>
                    <a:pt x="2857" y="6794"/>
                    <a:pt x="2731" y="7874"/>
                    <a:pt x="2731" y="9334"/>
                  </a:cubicBezTo>
                  <a:lnTo>
                    <a:pt x="2731" y="13335"/>
                  </a:lnTo>
                  <a:lnTo>
                    <a:pt x="20574" y="13335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g3dc6beee290_0_1146"/>
            <p:cNvSpPr/>
            <p:nvPr/>
          </p:nvSpPr>
          <p:spPr>
            <a:xfrm>
              <a:off x="539759" y="581815"/>
              <a:ext cx="16416" cy="12624"/>
            </a:xfrm>
            <a:custGeom>
              <a:avLst/>
              <a:gdLst/>
              <a:ahLst/>
              <a:cxnLst/>
              <a:rect l="l" t="t" r="r" b="b"/>
              <a:pathLst>
                <a:path w="23368" h="17970" extrusionOk="0">
                  <a:moveTo>
                    <a:pt x="23368" y="17971"/>
                  </a:moveTo>
                  <a:lnTo>
                    <a:pt x="0" y="10604"/>
                  </a:lnTo>
                  <a:lnTo>
                    <a:pt x="0" y="7874"/>
                  </a:lnTo>
                  <a:lnTo>
                    <a:pt x="23368" y="0"/>
                  </a:lnTo>
                  <a:lnTo>
                    <a:pt x="23368" y="2921"/>
                  </a:lnTo>
                  <a:lnTo>
                    <a:pt x="16319" y="5143"/>
                  </a:lnTo>
                  <a:lnTo>
                    <a:pt x="16319" y="13208"/>
                  </a:lnTo>
                  <a:lnTo>
                    <a:pt x="23368" y="15303"/>
                  </a:lnTo>
                  <a:lnTo>
                    <a:pt x="23368" y="17971"/>
                  </a:lnTo>
                  <a:close/>
                  <a:moveTo>
                    <a:pt x="13779" y="12446"/>
                  </a:moveTo>
                  <a:lnTo>
                    <a:pt x="13779" y="5906"/>
                  </a:lnTo>
                  <a:lnTo>
                    <a:pt x="7302" y="7874"/>
                  </a:lnTo>
                  <a:cubicBezTo>
                    <a:pt x="5334" y="8509"/>
                    <a:pt x="3683" y="8953"/>
                    <a:pt x="2476" y="9207"/>
                  </a:cubicBezTo>
                  <a:cubicBezTo>
                    <a:pt x="4000" y="9461"/>
                    <a:pt x="5461" y="9779"/>
                    <a:pt x="6921" y="10287"/>
                  </a:cubicBezTo>
                  <a:lnTo>
                    <a:pt x="13779" y="1244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g3dc6beee290_0_1146"/>
            <p:cNvSpPr/>
            <p:nvPr/>
          </p:nvSpPr>
          <p:spPr>
            <a:xfrm>
              <a:off x="539759" y="563436"/>
              <a:ext cx="16416" cy="12847"/>
            </a:xfrm>
            <a:custGeom>
              <a:avLst/>
              <a:gdLst/>
              <a:ahLst/>
              <a:cxnLst/>
              <a:rect l="l" t="t" r="r" b="b"/>
              <a:pathLst>
                <a:path w="23368" h="18287" extrusionOk="0">
                  <a:moveTo>
                    <a:pt x="23368" y="18288"/>
                  </a:moveTo>
                  <a:lnTo>
                    <a:pt x="0" y="18288"/>
                  </a:lnTo>
                  <a:lnTo>
                    <a:pt x="0" y="14478"/>
                  </a:lnTo>
                  <a:lnTo>
                    <a:pt x="16510" y="9906"/>
                  </a:lnTo>
                  <a:lnTo>
                    <a:pt x="20002" y="9017"/>
                  </a:lnTo>
                  <a:cubicBezTo>
                    <a:pt x="19113" y="8763"/>
                    <a:pt x="17907" y="8445"/>
                    <a:pt x="16256" y="8001"/>
                  </a:cubicBezTo>
                  <a:lnTo>
                    <a:pt x="0" y="3429"/>
                  </a:lnTo>
                  <a:lnTo>
                    <a:pt x="0" y="0"/>
                  </a:lnTo>
                  <a:lnTo>
                    <a:pt x="23368" y="0"/>
                  </a:lnTo>
                  <a:lnTo>
                    <a:pt x="23368" y="2413"/>
                  </a:lnTo>
                  <a:lnTo>
                    <a:pt x="3810" y="2413"/>
                  </a:lnTo>
                  <a:lnTo>
                    <a:pt x="23368" y="8001"/>
                  </a:lnTo>
                  <a:lnTo>
                    <a:pt x="23368" y="10287"/>
                  </a:lnTo>
                  <a:lnTo>
                    <a:pt x="3492" y="15811"/>
                  </a:lnTo>
                  <a:lnTo>
                    <a:pt x="23368" y="15811"/>
                  </a:lnTo>
                  <a:lnTo>
                    <a:pt x="23368" y="18224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g3dc6beee290_0_1146"/>
            <p:cNvSpPr/>
            <p:nvPr/>
          </p:nvSpPr>
          <p:spPr>
            <a:xfrm>
              <a:off x="539759" y="559164"/>
              <a:ext cx="16416" cy="1650"/>
            </a:xfrm>
            <a:custGeom>
              <a:avLst/>
              <a:gdLst/>
              <a:ahLst/>
              <a:cxnLst/>
              <a:rect l="l" t="t" r="r" b="b"/>
              <a:pathLst>
                <a:path w="23368" h="2349" extrusionOk="0">
                  <a:moveTo>
                    <a:pt x="0" y="0"/>
                  </a:moveTo>
                  <a:lnTo>
                    <a:pt x="3302" y="0"/>
                  </a:lnTo>
                  <a:lnTo>
                    <a:pt x="3302" y="2350"/>
                  </a:lnTo>
                  <a:lnTo>
                    <a:pt x="0" y="2350"/>
                  </a:lnTo>
                  <a:lnTo>
                    <a:pt x="0" y="0"/>
                  </a:lnTo>
                  <a:close/>
                  <a:moveTo>
                    <a:pt x="6413" y="0"/>
                  </a:moveTo>
                  <a:lnTo>
                    <a:pt x="23368" y="0"/>
                  </a:lnTo>
                  <a:lnTo>
                    <a:pt x="23368" y="2350"/>
                  </a:lnTo>
                  <a:lnTo>
                    <a:pt x="6413" y="2350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g3dc6beee290_0_1146"/>
            <p:cNvSpPr/>
            <p:nvPr/>
          </p:nvSpPr>
          <p:spPr>
            <a:xfrm>
              <a:off x="543985" y="548840"/>
              <a:ext cx="12222" cy="7940"/>
            </a:xfrm>
            <a:custGeom>
              <a:avLst/>
              <a:gdLst/>
              <a:ahLst/>
              <a:cxnLst/>
              <a:rect l="l" t="t" r="r" b="b"/>
              <a:pathLst>
                <a:path w="17398" h="11303" extrusionOk="0">
                  <a:moveTo>
                    <a:pt x="17336" y="11176"/>
                  </a:moveTo>
                  <a:lnTo>
                    <a:pt x="381" y="11176"/>
                  </a:lnTo>
                  <a:lnTo>
                    <a:pt x="381" y="9081"/>
                  </a:lnTo>
                  <a:lnTo>
                    <a:pt x="2794" y="9081"/>
                  </a:lnTo>
                  <a:cubicBezTo>
                    <a:pt x="1842" y="8573"/>
                    <a:pt x="1143" y="7938"/>
                    <a:pt x="699" y="7239"/>
                  </a:cubicBezTo>
                  <a:cubicBezTo>
                    <a:pt x="254" y="6477"/>
                    <a:pt x="0" y="5652"/>
                    <a:pt x="0" y="4699"/>
                  </a:cubicBezTo>
                  <a:cubicBezTo>
                    <a:pt x="0" y="3937"/>
                    <a:pt x="127" y="3239"/>
                    <a:pt x="444" y="2667"/>
                  </a:cubicBezTo>
                  <a:cubicBezTo>
                    <a:pt x="762" y="2032"/>
                    <a:pt x="1143" y="1524"/>
                    <a:pt x="1588" y="1143"/>
                  </a:cubicBezTo>
                  <a:cubicBezTo>
                    <a:pt x="2032" y="762"/>
                    <a:pt x="2667" y="444"/>
                    <a:pt x="3429" y="254"/>
                  </a:cubicBezTo>
                  <a:cubicBezTo>
                    <a:pt x="4191" y="64"/>
                    <a:pt x="5334" y="0"/>
                    <a:pt x="6922" y="0"/>
                  </a:cubicBezTo>
                  <a:lnTo>
                    <a:pt x="17336" y="0"/>
                  </a:lnTo>
                  <a:lnTo>
                    <a:pt x="17336" y="2350"/>
                  </a:lnTo>
                  <a:lnTo>
                    <a:pt x="7049" y="2350"/>
                  </a:lnTo>
                  <a:cubicBezTo>
                    <a:pt x="5779" y="2350"/>
                    <a:pt x="4890" y="2477"/>
                    <a:pt x="4318" y="2667"/>
                  </a:cubicBezTo>
                  <a:cubicBezTo>
                    <a:pt x="3747" y="2858"/>
                    <a:pt x="3302" y="3239"/>
                    <a:pt x="2985" y="3683"/>
                  </a:cubicBezTo>
                  <a:cubicBezTo>
                    <a:pt x="2667" y="4128"/>
                    <a:pt x="2540" y="4636"/>
                    <a:pt x="2540" y="5271"/>
                  </a:cubicBezTo>
                  <a:cubicBezTo>
                    <a:pt x="2540" y="6414"/>
                    <a:pt x="2985" y="7303"/>
                    <a:pt x="3810" y="7938"/>
                  </a:cubicBezTo>
                  <a:cubicBezTo>
                    <a:pt x="4636" y="8636"/>
                    <a:pt x="6096" y="8954"/>
                    <a:pt x="8128" y="8954"/>
                  </a:cubicBezTo>
                  <a:lnTo>
                    <a:pt x="17399" y="8954"/>
                  </a:lnTo>
                  <a:lnTo>
                    <a:pt x="17399" y="1130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g3dc6beee290_0_1146"/>
            <p:cNvSpPr/>
            <p:nvPr/>
          </p:nvSpPr>
          <p:spPr>
            <a:xfrm>
              <a:off x="544029" y="537893"/>
              <a:ext cx="12401" cy="8966"/>
            </a:xfrm>
            <a:custGeom>
              <a:avLst/>
              <a:gdLst/>
              <a:ahLst/>
              <a:cxnLst/>
              <a:rect l="l" t="t" r="r" b="b"/>
              <a:pathLst>
                <a:path w="17652" h="12763" extrusionOk="0">
                  <a:moveTo>
                    <a:pt x="11811" y="2413"/>
                  </a:moveTo>
                  <a:lnTo>
                    <a:pt x="12192" y="0"/>
                  </a:lnTo>
                  <a:cubicBezTo>
                    <a:pt x="13970" y="381"/>
                    <a:pt x="15367" y="1143"/>
                    <a:pt x="16256" y="2223"/>
                  </a:cubicBezTo>
                  <a:cubicBezTo>
                    <a:pt x="17145" y="3302"/>
                    <a:pt x="17653" y="4572"/>
                    <a:pt x="17653" y="6160"/>
                  </a:cubicBezTo>
                  <a:cubicBezTo>
                    <a:pt x="17653" y="8128"/>
                    <a:pt x="16891" y="9715"/>
                    <a:pt x="15431" y="10922"/>
                  </a:cubicBezTo>
                  <a:cubicBezTo>
                    <a:pt x="13906" y="12129"/>
                    <a:pt x="11811" y="12764"/>
                    <a:pt x="8953" y="12764"/>
                  </a:cubicBezTo>
                  <a:cubicBezTo>
                    <a:pt x="6096" y="12764"/>
                    <a:pt x="3810" y="12129"/>
                    <a:pt x="2286" y="10922"/>
                  </a:cubicBezTo>
                  <a:cubicBezTo>
                    <a:pt x="762" y="9715"/>
                    <a:pt x="0" y="8128"/>
                    <a:pt x="0" y="6287"/>
                  </a:cubicBezTo>
                  <a:cubicBezTo>
                    <a:pt x="0" y="4445"/>
                    <a:pt x="762" y="2985"/>
                    <a:pt x="2286" y="1778"/>
                  </a:cubicBezTo>
                  <a:cubicBezTo>
                    <a:pt x="3810" y="572"/>
                    <a:pt x="5969" y="0"/>
                    <a:pt x="8826" y="0"/>
                  </a:cubicBezTo>
                  <a:lnTo>
                    <a:pt x="9589" y="0"/>
                  </a:lnTo>
                  <a:lnTo>
                    <a:pt x="9589" y="10351"/>
                  </a:lnTo>
                  <a:cubicBezTo>
                    <a:pt x="11493" y="10287"/>
                    <a:pt x="12954" y="9843"/>
                    <a:pt x="13906" y="9017"/>
                  </a:cubicBezTo>
                  <a:cubicBezTo>
                    <a:pt x="14859" y="8255"/>
                    <a:pt x="15367" y="7303"/>
                    <a:pt x="15367" y="6160"/>
                  </a:cubicBezTo>
                  <a:cubicBezTo>
                    <a:pt x="15367" y="4382"/>
                    <a:pt x="14224" y="3175"/>
                    <a:pt x="11874" y="2476"/>
                  </a:cubicBezTo>
                  <a:moveTo>
                    <a:pt x="7239" y="10224"/>
                  </a:moveTo>
                  <a:lnTo>
                    <a:pt x="7239" y="2476"/>
                  </a:lnTo>
                  <a:cubicBezTo>
                    <a:pt x="5778" y="2604"/>
                    <a:pt x="4699" y="2921"/>
                    <a:pt x="3937" y="3429"/>
                  </a:cubicBezTo>
                  <a:cubicBezTo>
                    <a:pt x="2857" y="4191"/>
                    <a:pt x="2349" y="5144"/>
                    <a:pt x="2349" y="6287"/>
                  </a:cubicBezTo>
                  <a:cubicBezTo>
                    <a:pt x="2349" y="7366"/>
                    <a:pt x="2794" y="8255"/>
                    <a:pt x="3683" y="8954"/>
                  </a:cubicBezTo>
                  <a:cubicBezTo>
                    <a:pt x="4572" y="9715"/>
                    <a:pt x="5715" y="10097"/>
                    <a:pt x="7239" y="10160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g3dc6beee290_0_1146"/>
            <p:cNvSpPr/>
            <p:nvPr/>
          </p:nvSpPr>
          <p:spPr>
            <a:xfrm>
              <a:off x="539715" y="527970"/>
              <a:ext cx="16683" cy="8431"/>
            </a:xfrm>
            <a:custGeom>
              <a:avLst/>
              <a:gdLst/>
              <a:ahLst/>
              <a:cxnLst/>
              <a:rect l="l" t="t" r="r" b="b"/>
              <a:pathLst>
                <a:path w="23748" h="12001" extrusionOk="0">
                  <a:moveTo>
                    <a:pt x="23432" y="2159"/>
                  </a:moveTo>
                  <a:lnTo>
                    <a:pt x="21272" y="2159"/>
                  </a:lnTo>
                  <a:cubicBezTo>
                    <a:pt x="22098" y="2603"/>
                    <a:pt x="22733" y="3111"/>
                    <a:pt x="23114" y="3810"/>
                  </a:cubicBezTo>
                  <a:cubicBezTo>
                    <a:pt x="23558" y="4508"/>
                    <a:pt x="23749" y="5207"/>
                    <a:pt x="23749" y="5969"/>
                  </a:cubicBezTo>
                  <a:cubicBezTo>
                    <a:pt x="23749" y="7620"/>
                    <a:pt x="22987" y="9017"/>
                    <a:pt x="21400" y="10224"/>
                  </a:cubicBezTo>
                  <a:cubicBezTo>
                    <a:pt x="19875" y="11430"/>
                    <a:pt x="17653" y="12001"/>
                    <a:pt x="14859" y="12001"/>
                  </a:cubicBezTo>
                  <a:cubicBezTo>
                    <a:pt x="12954" y="12001"/>
                    <a:pt x="11303" y="11747"/>
                    <a:pt x="9969" y="11176"/>
                  </a:cubicBezTo>
                  <a:cubicBezTo>
                    <a:pt x="8636" y="10668"/>
                    <a:pt x="7620" y="9906"/>
                    <a:pt x="6985" y="9081"/>
                  </a:cubicBezTo>
                  <a:cubicBezTo>
                    <a:pt x="6350" y="8192"/>
                    <a:pt x="6032" y="7239"/>
                    <a:pt x="6032" y="6160"/>
                  </a:cubicBezTo>
                  <a:cubicBezTo>
                    <a:pt x="6032" y="5397"/>
                    <a:pt x="6223" y="4699"/>
                    <a:pt x="6668" y="4000"/>
                  </a:cubicBezTo>
                  <a:cubicBezTo>
                    <a:pt x="7049" y="3365"/>
                    <a:pt x="7620" y="2794"/>
                    <a:pt x="8382" y="2349"/>
                  </a:cubicBezTo>
                  <a:lnTo>
                    <a:pt x="0" y="2349"/>
                  </a:lnTo>
                  <a:lnTo>
                    <a:pt x="0" y="0"/>
                  </a:lnTo>
                  <a:lnTo>
                    <a:pt x="23368" y="0"/>
                  </a:lnTo>
                  <a:lnTo>
                    <a:pt x="23368" y="2222"/>
                  </a:lnTo>
                  <a:close/>
                  <a:moveTo>
                    <a:pt x="14986" y="9588"/>
                  </a:moveTo>
                  <a:cubicBezTo>
                    <a:pt x="17145" y="9588"/>
                    <a:pt x="18796" y="9207"/>
                    <a:pt x="19875" y="8446"/>
                  </a:cubicBezTo>
                  <a:cubicBezTo>
                    <a:pt x="20955" y="7683"/>
                    <a:pt x="21463" y="6794"/>
                    <a:pt x="21463" y="5778"/>
                  </a:cubicBezTo>
                  <a:cubicBezTo>
                    <a:pt x="21463" y="4763"/>
                    <a:pt x="20955" y="3937"/>
                    <a:pt x="19939" y="3175"/>
                  </a:cubicBezTo>
                  <a:cubicBezTo>
                    <a:pt x="18923" y="2413"/>
                    <a:pt x="17399" y="2096"/>
                    <a:pt x="15303" y="2096"/>
                  </a:cubicBezTo>
                  <a:cubicBezTo>
                    <a:pt x="12954" y="2096"/>
                    <a:pt x="11176" y="2476"/>
                    <a:pt x="10096" y="3175"/>
                  </a:cubicBezTo>
                  <a:cubicBezTo>
                    <a:pt x="9017" y="3874"/>
                    <a:pt x="8446" y="4826"/>
                    <a:pt x="8446" y="5969"/>
                  </a:cubicBezTo>
                  <a:cubicBezTo>
                    <a:pt x="8446" y="6985"/>
                    <a:pt x="8953" y="7810"/>
                    <a:pt x="10033" y="8509"/>
                  </a:cubicBezTo>
                  <a:cubicBezTo>
                    <a:pt x="11049" y="9207"/>
                    <a:pt x="12700" y="9588"/>
                    <a:pt x="14986" y="9588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g3dc6beee290_0_1146"/>
            <p:cNvSpPr/>
            <p:nvPr/>
          </p:nvSpPr>
          <p:spPr>
            <a:xfrm>
              <a:off x="544252" y="517468"/>
              <a:ext cx="12178" cy="7895"/>
            </a:xfrm>
            <a:custGeom>
              <a:avLst/>
              <a:gdLst/>
              <a:ahLst/>
              <a:cxnLst/>
              <a:rect l="l" t="t" r="r" b="b"/>
              <a:pathLst>
                <a:path w="17335" h="11239" extrusionOk="0">
                  <a:moveTo>
                    <a:pt x="16955" y="2159"/>
                  </a:moveTo>
                  <a:lnTo>
                    <a:pt x="14478" y="2159"/>
                  </a:lnTo>
                  <a:cubicBezTo>
                    <a:pt x="15431" y="2731"/>
                    <a:pt x="16129" y="3365"/>
                    <a:pt x="16637" y="4064"/>
                  </a:cubicBezTo>
                  <a:cubicBezTo>
                    <a:pt x="17145" y="4826"/>
                    <a:pt x="17336" y="5651"/>
                    <a:pt x="17336" y="6540"/>
                  </a:cubicBezTo>
                  <a:cubicBezTo>
                    <a:pt x="17336" y="7620"/>
                    <a:pt x="17018" y="8572"/>
                    <a:pt x="16447" y="9335"/>
                  </a:cubicBezTo>
                  <a:cubicBezTo>
                    <a:pt x="15875" y="10096"/>
                    <a:pt x="15113" y="10604"/>
                    <a:pt x="14224" y="10858"/>
                  </a:cubicBezTo>
                  <a:cubicBezTo>
                    <a:pt x="13335" y="11113"/>
                    <a:pt x="12065" y="11239"/>
                    <a:pt x="10541" y="11239"/>
                  </a:cubicBezTo>
                  <a:lnTo>
                    <a:pt x="64" y="11239"/>
                  </a:lnTo>
                  <a:lnTo>
                    <a:pt x="64" y="8890"/>
                  </a:lnTo>
                  <a:lnTo>
                    <a:pt x="9462" y="8890"/>
                  </a:lnTo>
                  <a:cubicBezTo>
                    <a:pt x="11176" y="8890"/>
                    <a:pt x="12383" y="8826"/>
                    <a:pt x="12954" y="8636"/>
                  </a:cubicBezTo>
                  <a:cubicBezTo>
                    <a:pt x="13526" y="8446"/>
                    <a:pt x="14034" y="8128"/>
                    <a:pt x="14351" y="7683"/>
                  </a:cubicBezTo>
                  <a:cubicBezTo>
                    <a:pt x="14732" y="7239"/>
                    <a:pt x="14859" y="6667"/>
                    <a:pt x="14859" y="6096"/>
                  </a:cubicBezTo>
                  <a:cubicBezTo>
                    <a:pt x="14859" y="4953"/>
                    <a:pt x="14415" y="4064"/>
                    <a:pt x="13462" y="3302"/>
                  </a:cubicBezTo>
                  <a:cubicBezTo>
                    <a:pt x="12637" y="2667"/>
                    <a:pt x="11176" y="2349"/>
                    <a:pt x="9081" y="2349"/>
                  </a:cubicBezTo>
                  <a:lnTo>
                    <a:pt x="0" y="2349"/>
                  </a:lnTo>
                  <a:lnTo>
                    <a:pt x="0" y="0"/>
                  </a:lnTo>
                  <a:lnTo>
                    <a:pt x="16955" y="0"/>
                  </a:lnTo>
                  <a:lnTo>
                    <a:pt x="16955" y="209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g3dc6beee290_0_1146"/>
            <p:cNvSpPr/>
            <p:nvPr/>
          </p:nvSpPr>
          <p:spPr>
            <a:xfrm>
              <a:off x="544029" y="506967"/>
              <a:ext cx="12401" cy="8520"/>
            </a:xfrm>
            <a:custGeom>
              <a:avLst/>
              <a:gdLst/>
              <a:ahLst/>
              <a:cxnLst/>
              <a:rect l="l" t="t" r="r" b="b"/>
              <a:pathLst>
                <a:path w="17652" h="12128" extrusionOk="0">
                  <a:moveTo>
                    <a:pt x="11049" y="2286"/>
                  </a:moveTo>
                  <a:lnTo>
                    <a:pt x="11430" y="0"/>
                  </a:lnTo>
                  <a:cubicBezTo>
                    <a:pt x="13462" y="254"/>
                    <a:pt x="14986" y="953"/>
                    <a:pt x="16065" y="1968"/>
                  </a:cubicBezTo>
                  <a:cubicBezTo>
                    <a:pt x="17145" y="3048"/>
                    <a:pt x="17653" y="4318"/>
                    <a:pt x="17653" y="5842"/>
                  </a:cubicBezTo>
                  <a:cubicBezTo>
                    <a:pt x="17653" y="7683"/>
                    <a:pt x="16891" y="9144"/>
                    <a:pt x="15431" y="10350"/>
                  </a:cubicBezTo>
                  <a:cubicBezTo>
                    <a:pt x="13906" y="11557"/>
                    <a:pt x="11747" y="12128"/>
                    <a:pt x="8826" y="12128"/>
                  </a:cubicBezTo>
                  <a:cubicBezTo>
                    <a:pt x="5906" y="12128"/>
                    <a:pt x="3683" y="11557"/>
                    <a:pt x="2222" y="10350"/>
                  </a:cubicBezTo>
                  <a:cubicBezTo>
                    <a:pt x="762" y="9144"/>
                    <a:pt x="0" y="7620"/>
                    <a:pt x="0" y="5778"/>
                  </a:cubicBezTo>
                  <a:cubicBezTo>
                    <a:pt x="0" y="4318"/>
                    <a:pt x="444" y="3111"/>
                    <a:pt x="1333" y="2159"/>
                  </a:cubicBezTo>
                  <a:cubicBezTo>
                    <a:pt x="2222" y="1207"/>
                    <a:pt x="3556" y="571"/>
                    <a:pt x="5334" y="254"/>
                  </a:cubicBezTo>
                  <a:lnTo>
                    <a:pt x="5778" y="2540"/>
                  </a:lnTo>
                  <a:cubicBezTo>
                    <a:pt x="4635" y="2731"/>
                    <a:pt x="3810" y="3175"/>
                    <a:pt x="3239" y="3683"/>
                  </a:cubicBezTo>
                  <a:cubicBezTo>
                    <a:pt x="2667" y="4254"/>
                    <a:pt x="2413" y="4889"/>
                    <a:pt x="2413" y="5651"/>
                  </a:cubicBezTo>
                  <a:cubicBezTo>
                    <a:pt x="2413" y="6794"/>
                    <a:pt x="2921" y="7747"/>
                    <a:pt x="3937" y="8509"/>
                  </a:cubicBezTo>
                  <a:cubicBezTo>
                    <a:pt x="4953" y="9271"/>
                    <a:pt x="6604" y="9652"/>
                    <a:pt x="8826" y="9652"/>
                  </a:cubicBezTo>
                  <a:cubicBezTo>
                    <a:pt x="11049" y="9652"/>
                    <a:pt x="12827" y="9271"/>
                    <a:pt x="13843" y="8572"/>
                  </a:cubicBezTo>
                  <a:cubicBezTo>
                    <a:pt x="14859" y="7874"/>
                    <a:pt x="15367" y="6921"/>
                    <a:pt x="15367" y="5778"/>
                  </a:cubicBezTo>
                  <a:cubicBezTo>
                    <a:pt x="15367" y="4889"/>
                    <a:pt x="15049" y="4128"/>
                    <a:pt x="14351" y="3493"/>
                  </a:cubicBezTo>
                  <a:cubicBezTo>
                    <a:pt x="13653" y="2857"/>
                    <a:pt x="12573" y="2476"/>
                    <a:pt x="11176" y="228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g3dc6beee290_0_1146"/>
            <p:cNvSpPr/>
            <p:nvPr/>
          </p:nvSpPr>
          <p:spPr>
            <a:xfrm>
              <a:off x="543985" y="497177"/>
              <a:ext cx="12445" cy="8966"/>
            </a:xfrm>
            <a:custGeom>
              <a:avLst/>
              <a:gdLst/>
              <a:ahLst/>
              <a:cxnLst/>
              <a:rect l="l" t="t" r="r" b="b"/>
              <a:pathLst>
                <a:path w="17716" h="12763" extrusionOk="0">
                  <a:moveTo>
                    <a:pt x="15240" y="2921"/>
                  </a:moveTo>
                  <a:cubicBezTo>
                    <a:pt x="16065" y="3683"/>
                    <a:pt x="16700" y="4508"/>
                    <a:pt x="17082" y="5397"/>
                  </a:cubicBezTo>
                  <a:cubicBezTo>
                    <a:pt x="17463" y="6286"/>
                    <a:pt x="17717" y="7112"/>
                    <a:pt x="17717" y="8064"/>
                  </a:cubicBezTo>
                  <a:cubicBezTo>
                    <a:pt x="17717" y="9525"/>
                    <a:pt x="17272" y="10668"/>
                    <a:pt x="16383" y="11493"/>
                  </a:cubicBezTo>
                  <a:cubicBezTo>
                    <a:pt x="15494" y="12382"/>
                    <a:pt x="14351" y="12763"/>
                    <a:pt x="12890" y="12763"/>
                  </a:cubicBezTo>
                  <a:cubicBezTo>
                    <a:pt x="11938" y="12763"/>
                    <a:pt x="11049" y="12573"/>
                    <a:pt x="10287" y="12128"/>
                  </a:cubicBezTo>
                  <a:cubicBezTo>
                    <a:pt x="9525" y="11747"/>
                    <a:pt x="8954" y="11176"/>
                    <a:pt x="8509" y="10477"/>
                  </a:cubicBezTo>
                  <a:cubicBezTo>
                    <a:pt x="8065" y="9779"/>
                    <a:pt x="7747" y="8699"/>
                    <a:pt x="7557" y="7302"/>
                  </a:cubicBezTo>
                  <a:cubicBezTo>
                    <a:pt x="7303" y="5397"/>
                    <a:pt x="6922" y="4000"/>
                    <a:pt x="6540" y="3111"/>
                  </a:cubicBezTo>
                  <a:lnTo>
                    <a:pt x="5779" y="3111"/>
                  </a:lnTo>
                  <a:cubicBezTo>
                    <a:pt x="4636" y="3111"/>
                    <a:pt x="3810" y="3302"/>
                    <a:pt x="3365" y="3746"/>
                  </a:cubicBezTo>
                  <a:cubicBezTo>
                    <a:pt x="2667" y="4318"/>
                    <a:pt x="2350" y="5207"/>
                    <a:pt x="2350" y="6413"/>
                  </a:cubicBezTo>
                  <a:cubicBezTo>
                    <a:pt x="2350" y="7493"/>
                    <a:pt x="2604" y="8318"/>
                    <a:pt x="3048" y="8890"/>
                  </a:cubicBezTo>
                  <a:cubicBezTo>
                    <a:pt x="3493" y="9461"/>
                    <a:pt x="4382" y="9842"/>
                    <a:pt x="5588" y="10096"/>
                  </a:cubicBezTo>
                  <a:lnTo>
                    <a:pt x="5207" y="12382"/>
                  </a:lnTo>
                  <a:cubicBezTo>
                    <a:pt x="3365" y="12065"/>
                    <a:pt x="2096" y="11366"/>
                    <a:pt x="1270" y="10350"/>
                  </a:cubicBezTo>
                  <a:cubicBezTo>
                    <a:pt x="444" y="9334"/>
                    <a:pt x="0" y="7938"/>
                    <a:pt x="0" y="6032"/>
                  </a:cubicBezTo>
                  <a:cubicBezTo>
                    <a:pt x="0" y="4572"/>
                    <a:pt x="254" y="3429"/>
                    <a:pt x="825" y="2603"/>
                  </a:cubicBezTo>
                  <a:cubicBezTo>
                    <a:pt x="1397" y="1778"/>
                    <a:pt x="2032" y="1270"/>
                    <a:pt x="2857" y="1016"/>
                  </a:cubicBezTo>
                  <a:cubicBezTo>
                    <a:pt x="3683" y="825"/>
                    <a:pt x="4826" y="698"/>
                    <a:pt x="6414" y="698"/>
                  </a:cubicBezTo>
                  <a:lnTo>
                    <a:pt x="10224" y="698"/>
                  </a:lnTo>
                  <a:cubicBezTo>
                    <a:pt x="12890" y="698"/>
                    <a:pt x="14605" y="698"/>
                    <a:pt x="15304" y="571"/>
                  </a:cubicBezTo>
                  <a:cubicBezTo>
                    <a:pt x="16002" y="444"/>
                    <a:pt x="16700" y="254"/>
                    <a:pt x="17336" y="0"/>
                  </a:cubicBezTo>
                  <a:lnTo>
                    <a:pt x="17336" y="2476"/>
                  </a:lnTo>
                  <a:cubicBezTo>
                    <a:pt x="16764" y="2730"/>
                    <a:pt x="16065" y="2857"/>
                    <a:pt x="15240" y="2984"/>
                  </a:cubicBezTo>
                  <a:moveTo>
                    <a:pt x="8826" y="3175"/>
                  </a:moveTo>
                  <a:cubicBezTo>
                    <a:pt x="9271" y="4064"/>
                    <a:pt x="9589" y="5334"/>
                    <a:pt x="9906" y="6985"/>
                  </a:cubicBezTo>
                  <a:cubicBezTo>
                    <a:pt x="10097" y="8001"/>
                    <a:pt x="10287" y="8636"/>
                    <a:pt x="10478" y="9080"/>
                  </a:cubicBezTo>
                  <a:cubicBezTo>
                    <a:pt x="10668" y="9461"/>
                    <a:pt x="10986" y="9779"/>
                    <a:pt x="11430" y="9969"/>
                  </a:cubicBezTo>
                  <a:cubicBezTo>
                    <a:pt x="11811" y="10160"/>
                    <a:pt x="12319" y="10287"/>
                    <a:pt x="12827" y="10287"/>
                  </a:cubicBezTo>
                  <a:cubicBezTo>
                    <a:pt x="13653" y="10287"/>
                    <a:pt x="14288" y="10033"/>
                    <a:pt x="14796" y="9525"/>
                  </a:cubicBezTo>
                  <a:cubicBezTo>
                    <a:pt x="15304" y="9017"/>
                    <a:pt x="15494" y="8318"/>
                    <a:pt x="15494" y="7429"/>
                  </a:cubicBezTo>
                  <a:cubicBezTo>
                    <a:pt x="15494" y="6540"/>
                    <a:pt x="15304" y="5842"/>
                    <a:pt x="14859" y="5143"/>
                  </a:cubicBezTo>
                  <a:cubicBezTo>
                    <a:pt x="14415" y="4445"/>
                    <a:pt x="13843" y="3937"/>
                    <a:pt x="13144" y="3619"/>
                  </a:cubicBezTo>
                  <a:cubicBezTo>
                    <a:pt x="12446" y="3302"/>
                    <a:pt x="11367" y="3111"/>
                    <a:pt x="9969" y="3111"/>
                  </a:cubicBezTo>
                  <a:lnTo>
                    <a:pt x="8890" y="311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g3dc6beee290_0_1146"/>
            <p:cNvSpPr/>
            <p:nvPr/>
          </p:nvSpPr>
          <p:spPr>
            <a:xfrm>
              <a:off x="544029" y="487164"/>
              <a:ext cx="12401" cy="8520"/>
            </a:xfrm>
            <a:custGeom>
              <a:avLst/>
              <a:gdLst/>
              <a:ahLst/>
              <a:cxnLst/>
              <a:rect l="l" t="t" r="r" b="b"/>
              <a:pathLst>
                <a:path w="17652" h="12128" extrusionOk="0">
                  <a:moveTo>
                    <a:pt x="11049" y="2286"/>
                  </a:moveTo>
                  <a:lnTo>
                    <a:pt x="11430" y="0"/>
                  </a:lnTo>
                  <a:cubicBezTo>
                    <a:pt x="13462" y="254"/>
                    <a:pt x="14986" y="953"/>
                    <a:pt x="16065" y="1969"/>
                  </a:cubicBezTo>
                  <a:cubicBezTo>
                    <a:pt x="17145" y="3048"/>
                    <a:pt x="17653" y="4318"/>
                    <a:pt x="17653" y="5842"/>
                  </a:cubicBezTo>
                  <a:cubicBezTo>
                    <a:pt x="17653" y="7684"/>
                    <a:pt x="16891" y="9144"/>
                    <a:pt x="15431" y="10351"/>
                  </a:cubicBezTo>
                  <a:cubicBezTo>
                    <a:pt x="13906" y="11494"/>
                    <a:pt x="11747" y="12128"/>
                    <a:pt x="8826" y="12128"/>
                  </a:cubicBezTo>
                  <a:cubicBezTo>
                    <a:pt x="5906" y="12128"/>
                    <a:pt x="3683" y="11557"/>
                    <a:pt x="2222" y="10351"/>
                  </a:cubicBezTo>
                  <a:cubicBezTo>
                    <a:pt x="762" y="9144"/>
                    <a:pt x="0" y="7620"/>
                    <a:pt x="0" y="5778"/>
                  </a:cubicBezTo>
                  <a:cubicBezTo>
                    <a:pt x="0" y="4318"/>
                    <a:pt x="444" y="3112"/>
                    <a:pt x="1333" y="2159"/>
                  </a:cubicBezTo>
                  <a:cubicBezTo>
                    <a:pt x="2222" y="1206"/>
                    <a:pt x="3556" y="572"/>
                    <a:pt x="5334" y="254"/>
                  </a:cubicBezTo>
                  <a:lnTo>
                    <a:pt x="5778" y="2540"/>
                  </a:lnTo>
                  <a:cubicBezTo>
                    <a:pt x="4635" y="2731"/>
                    <a:pt x="3810" y="3175"/>
                    <a:pt x="3239" y="3683"/>
                  </a:cubicBezTo>
                  <a:cubicBezTo>
                    <a:pt x="2667" y="4255"/>
                    <a:pt x="2413" y="4890"/>
                    <a:pt x="2413" y="5652"/>
                  </a:cubicBezTo>
                  <a:cubicBezTo>
                    <a:pt x="2413" y="6795"/>
                    <a:pt x="2921" y="7747"/>
                    <a:pt x="3937" y="8509"/>
                  </a:cubicBezTo>
                  <a:cubicBezTo>
                    <a:pt x="4953" y="9271"/>
                    <a:pt x="6604" y="9652"/>
                    <a:pt x="8826" y="9652"/>
                  </a:cubicBezTo>
                  <a:cubicBezTo>
                    <a:pt x="11049" y="9652"/>
                    <a:pt x="12827" y="9271"/>
                    <a:pt x="13843" y="8573"/>
                  </a:cubicBezTo>
                  <a:cubicBezTo>
                    <a:pt x="14859" y="7810"/>
                    <a:pt x="15367" y="6922"/>
                    <a:pt x="15367" y="5778"/>
                  </a:cubicBezTo>
                  <a:cubicBezTo>
                    <a:pt x="15367" y="4890"/>
                    <a:pt x="15049" y="4127"/>
                    <a:pt x="14351" y="3492"/>
                  </a:cubicBezTo>
                  <a:cubicBezTo>
                    <a:pt x="13653" y="2858"/>
                    <a:pt x="12573" y="2476"/>
                    <a:pt x="11176" y="228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g3dc6beee290_0_1146"/>
            <p:cNvSpPr/>
            <p:nvPr/>
          </p:nvSpPr>
          <p:spPr>
            <a:xfrm>
              <a:off x="539759" y="484094"/>
              <a:ext cx="16416" cy="1650"/>
            </a:xfrm>
            <a:custGeom>
              <a:avLst/>
              <a:gdLst/>
              <a:ahLst/>
              <a:cxnLst/>
              <a:rect l="l" t="t" r="r" b="b"/>
              <a:pathLst>
                <a:path w="23368" h="2349" extrusionOk="0">
                  <a:moveTo>
                    <a:pt x="0" y="0"/>
                  </a:moveTo>
                  <a:lnTo>
                    <a:pt x="3302" y="0"/>
                  </a:lnTo>
                  <a:lnTo>
                    <a:pt x="3302" y="2349"/>
                  </a:lnTo>
                  <a:lnTo>
                    <a:pt x="0" y="2349"/>
                  </a:lnTo>
                  <a:lnTo>
                    <a:pt x="0" y="0"/>
                  </a:lnTo>
                  <a:close/>
                  <a:moveTo>
                    <a:pt x="6413" y="0"/>
                  </a:moveTo>
                  <a:lnTo>
                    <a:pt x="23368" y="0"/>
                  </a:lnTo>
                  <a:lnTo>
                    <a:pt x="23368" y="2349"/>
                  </a:lnTo>
                  <a:lnTo>
                    <a:pt x="6413" y="2349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g3dc6beee290_0_1146"/>
            <p:cNvSpPr/>
            <p:nvPr/>
          </p:nvSpPr>
          <p:spPr>
            <a:xfrm>
              <a:off x="539626" y="473102"/>
              <a:ext cx="16772" cy="9144"/>
            </a:xfrm>
            <a:custGeom>
              <a:avLst/>
              <a:gdLst/>
              <a:ahLst/>
              <a:cxnLst/>
              <a:rect l="l" t="t" r="r" b="b"/>
              <a:pathLst>
                <a:path w="23875" h="13017" extrusionOk="0">
                  <a:moveTo>
                    <a:pt x="15049" y="12954"/>
                  </a:moveTo>
                  <a:cubicBezTo>
                    <a:pt x="12128" y="12954"/>
                    <a:pt x="9906" y="12319"/>
                    <a:pt x="8445" y="11113"/>
                  </a:cubicBezTo>
                  <a:cubicBezTo>
                    <a:pt x="6985" y="9906"/>
                    <a:pt x="6223" y="8319"/>
                    <a:pt x="6223" y="6477"/>
                  </a:cubicBezTo>
                  <a:cubicBezTo>
                    <a:pt x="6223" y="4635"/>
                    <a:pt x="6985" y="3112"/>
                    <a:pt x="8445" y="1842"/>
                  </a:cubicBezTo>
                  <a:cubicBezTo>
                    <a:pt x="9906" y="572"/>
                    <a:pt x="12065" y="0"/>
                    <a:pt x="14859" y="0"/>
                  </a:cubicBezTo>
                  <a:cubicBezTo>
                    <a:pt x="17907" y="0"/>
                    <a:pt x="20129" y="635"/>
                    <a:pt x="21653" y="1842"/>
                  </a:cubicBezTo>
                  <a:cubicBezTo>
                    <a:pt x="23177" y="3048"/>
                    <a:pt x="23876" y="4635"/>
                    <a:pt x="23876" y="6540"/>
                  </a:cubicBezTo>
                  <a:cubicBezTo>
                    <a:pt x="23876" y="8446"/>
                    <a:pt x="23114" y="9969"/>
                    <a:pt x="21653" y="11176"/>
                  </a:cubicBezTo>
                  <a:cubicBezTo>
                    <a:pt x="20193" y="12446"/>
                    <a:pt x="17970" y="13017"/>
                    <a:pt x="15049" y="13017"/>
                  </a:cubicBezTo>
                  <a:moveTo>
                    <a:pt x="15049" y="10604"/>
                  </a:moveTo>
                  <a:cubicBezTo>
                    <a:pt x="17208" y="10604"/>
                    <a:pt x="18859" y="10224"/>
                    <a:pt x="19939" y="9398"/>
                  </a:cubicBezTo>
                  <a:cubicBezTo>
                    <a:pt x="21018" y="8572"/>
                    <a:pt x="21526" y="7620"/>
                    <a:pt x="21526" y="6413"/>
                  </a:cubicBezTo>
                  <a:cubicBezTo>
                    <a:pt x="21526" y="5334"/>
                    <a:pt x="20955" y="4381"/>
                    <a:pt x="19875" y="3556"/>
                  </a:cubicBezTo>
                  <a:cubicBezTo>
                    <a:pt x="18796" y="2794"/>
                    <a:pt x="17145" y="2349"/>
                    <a:pt x="14986" y="2349"/>
                  </a:cubicBezTo>
                  <a:cubicBezTo>
                    <a:pt x="12827" y="2349"/>
                    <a:pt x="11176" y="2731"/>
                    <a:pt x="10096" y="3556"/>
                  </a:cubicBezTo>
                  <a:cubicBezTo>
                    <a:pt x="9017" y="4381"/>
                    <a:pt x="8509" y="5334"/>
                    <a:pt x="8509" y="6540"/>
                  </a:cubicBezTo>
                  <a:cubicBezTo>
                    <a:pt x="8509" y="7683"/>
                    <a:pt x="9017" y="8636"/>
                    <a:pt x="10096" y="9398"/>
                  </a:cubicBezTo>
                  <a:cubicBezTo>
                    <a:pt x="11176" y="10160"/>
                    <a:pt x="12763" y="10604"/>
                    <a:pt x="14986" y="10604"/>
                  </a:cubicBezTo>
                  <a:moveTo>
                    <a:pt x="4445" y="8255"/>
                  </a:moveTo>
                  <a:lnTo>
                    <a:pt x="0" y="6540"/>
                  </a:lnTo>
                  <a:lnTo>
                    <a:pt x="0" y="3492"/>
                  </a:lnTo>
                  <a:lnTo>
                    <a:pt x="4445" y="6350"/>
                  </a:lnTo>
                  <a:lnTo>
                    <a:pt x="4445" y="8319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g3dc6beee290_0_1146"/>
            <p:cNvSpPr/>
            <p:nvPr/>
          </p:nvSpPr>
          <p:spPr>
            <a:xfrm>
              <a:off x="543985" y="463312"/>
              <a:ext cx="12222" cy="7940"/>
            </a:xfrm>
            <a:custGeom>
              <a:avLst/>
              <a:gdLst/>
              <a:ahLst/>
              <a:cxnLst/>
              <a:rect l="l" t="t" r="r" b="b"/>
              <a:pathLst>
                <a:path w="17398" h="11303" extrusionOk="0">
                  <a:moveTo>
                    <a:pt x="17336" y="11176"/>
                  </a:moveTo>
                  <a:lnTo>
                    <a:pt x="381" y="11176"/>
                  </a:lnTo>
                  <a:lnTo>
                    <a:pt x="381" y="9081"/>
                  </a:lnTo>
                  <a:lnTo>
                    <a:pt x="2794" y="9081"/>
                  </a:lnTo>
                  <a:cubicBezTo>
                    <a:pt x="1842" y="8573"/>
                    <a:pt x="1143" y="7938"/>
                    <a:pt x="699" y="7239"/>
                  </a:cubicBezTo>
                  <a:cubicBezTo>
                    <a:pt x="254" y="6477"/>
                    <a:pt x="0" y="5651"/>
                    <a:pt x="0" y="4699"/>
                  </a:cubicBezTo>
                  <a:cubicBezTo>
                    <a:pt x="0" y="3937"/>
                    <a:pt x="127" y="3239"/>
                    <a:pt x="444" y="2667"/>
                  </a:cubicBezTo>
                  <a:cubicBezTo>
                    <a:pt x="762" y="2032"/>
                    <a:pt x="1143" y="1524"/>
                    <a:pt x="1588" y="1143"/>
                  </a:cubicBezTo>
                  <a:cubicBezTo>
                    <a:pt x="2032" y="762"/>
                    <a:pt x="2667" y="444"/>
                    <a:pt x="3429" y="254"/>
                  </a:cubicBezTo>
                  <a:cubicBezTo>
                    <a:pt x="4191" y="64"/>
                    <a:pt x="5334" y="0"/>
                    <a:pt x="6922" y="0"/>
                  </a:cubicBezTo>
                  <a:lnTo>
                    <a:pt x="17336" y="0"/>
                  </a:lnTo>
                  <a:lnTo>
                    <a:pt x="17336" y="2349"/>
                  </a:lnTo>
                  <a:lnTo>
                    <a:pt x="7049" y="2349"/>
                  </a:lnTo>
                  <a:cubicBezTo>
                    <a:pt x="5779" y="2349"/>
                    <a:pt x="4890" y="2476"/>
                    <a:pt x="4318" y="2667"/>
                  </a:cubicBezTo>
                  <a:cubicBezTo>
                    <a:pt x="3747" y="2858"/>
                    <a:pt x="3302" y="3239"/>
                    <a:pt x="2985" y="3683"/>
                  </a:cubicBezTo>
                  <a:cubicBezTo>
                    <a:pt x="2667" y="4128"/>
                    <a:pt x="2540" y="4635"/>
                    <a:pt x="2540" y="5271"/>
                  </a:cubicBezTo>
                  <a:cubicBezTo>
                    <a:pt x="2540" y="6414"/>
                    <a:pt x="2985" y="7303"/>
                    <a:pt x="3810" y="7938"/>
                  </a:cubicBezTo>
                  <a:cubicBezTo>
                    <a:pt x="4636" y="8636"/>
                    <a:pt x="6096" y="8953"/>
                    <a:pt x="8128" y="8953"/>
                  </a:cubicBezTo>
                  <a:lnTo>
                    <a:pt x="17399" y="8953"/>
                  </a:lnTo>
                  <a:lnTo>
                    <a:pt x="17399" y="1130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g3dc6beee290_0_1146"/>
            <p:cNvSpPr/>
            <p:nvPr/>
          </p:nvSpPr>
          <p:spPr>
            <a:xfrm>
              <a:off x="536600" y="581815"/>
              <a:ext cx="1026" cy="86674"/>
            </a:xfrm>
            <a:custGeom>
              <a:avLst/>
              <a:gdLst/>
              <a:ahLst/>
              <a:cxnLst/>
              <a:rect l="l" t="t" r="r" b="b"/>
              <a:pathLst>
                <a:path w="1460" h="123380" extrusionOk="0">
                  <a:moveTo>
                    <a:pt x="0" y="0"/>
                  </a:moveTo>
                  <a:lnTo>
                    <a:pt x="1461" y="0"/>
                  </a:lnTo>
                  <a:lnTo>
                    <a:pt x="1461" y="123381"/>
                  </a:lnTo>
                  <a:lnTo>
                    <a:pt x="0" y="12338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g3dc6beee290_0_1146"/>
            <p:cNvSpPr/>
            <p:nvPr/>
          </p:nvSpPr>
          <p:spPr>
            <a:xfrm>
              <a:off x="558176" y="581815"/>
              <a:ext cx="1026" cy="86674"/>
            </a:xfrm>
            <a:custGeom>
              <a:avLst/>
              <a:gdLst/>
              <a:ahLst/>
              <a:cxnLst/>
              <a:rect l="l" t="t" r="r" b="b"/>
              <a:pathLst>
                <a:path w="1460" h="123380" extrusionOk="0">
                  <a:moveTo>
                    <a:pt x="0" y="0"/>
                  </a:moveTo>
                  <a:lnTo>
                    <a:pt x="1461" y="0"/>
                  </a:lnTo>
                  <a:lnTo>
                    <a:pt x="1461" y="123381"/>
                  </a:lnTo>
                  <a:lnTo>
                    <a:pt x="0" y="12338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g3dc6beee290_0_1146"/>
            <p:cNvSpPr/>
            <p:nvPr/>
          </p:nvSpPr>
          <p:spPr>
            <a:xfrm>
              <a:off x="558176" y="581815"/>
              <a:ext cx="1026" cy="86674"/>
            </a:xfrm>
            <a:custGeom>
              <a:avLst/>
              <a:gdLst/>
              <a:ahLst/>
              <a:cxnLst/>
              <a:rect l="l" t="t" r="r" b="b"/>
              <a:pathLst>
                <a:path w="1460" h="123380" extrusionOk="0">
                  <a:moveTo>
                    <a:pt x="0" y="0"/>
                  </a:moveTo>
                  <a:lnTo>
                    <a:pt x="1461" y="0"/>
                  </a:lnTo>
                  <a:lnTo>
                    <a:pt x="1461" y="123381"/>
                  </a:lnTo>
                  <a:lnTo>
                    <a:pt x="0" y="12338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096738"/>
              </p:ext>
            </p:extLst>
          </p:nvPr>
        </p:nvGraphicFramePr>
        <p:xfrm>
          <a:off x="5038726" y="1503758"/>
          <a:ext cx="7153276" cy="383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6101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3dc6beee290_0_1146"/>
          <p:cNvSpPr/>
          <p:nvPr/>
        </p:nvSpPr>
        <p:spPr>
          <a:xfrm>
            <a:off x="-493350" y="-54525"/>
            <a:ext cx="5691600" cy="6953100"/>
          </a:xfrm>
          <a:prstGeom prst="round1Rect">
            <a:avLst>
              <a:gd name="adj" fmla="val 16667"/>
            </a:avLst>
          </a:prstGeom>
          <a:solidFill>
            <a:srgbClr val="F9E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g3dc6beee290_0_1146"/>
          <p:cNvSpPr/>
          <p:nvPr/>
        </p:nvSpPr>
        <p:spPr>
          <a:xfrm>
            <a:off x="483825" y="2101600"/>
            <a:ext cx="426915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PROCESO PQRDF</a:t>
            </a:r>
            <a:endParaRPr sz="44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8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Segundo Trimestre de 2026</a:t>
            </a:r>
            <a:endParaRPr sz="28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6" name="Google Shape;936;g3dc6beee290_0_1146"/>
          <p:cNvCxnSpPr/>
          <p:nvPr/>
        </p:nvCxnSpPr>
        <p:spPr>
          <a:xfrm rot="10800000">
            <a:off x="428325" y="3236650"/>
            <a:ext cx="4073700" cy="0"/>
          </a:xfrm>
          <a:prstGeom prst="straightConnector1">
            <a:avLst/>
          </a:prstGeom>
          <a:noFill/>
          <a:ln w="19050" cap="flat" cmpd="sng">
            <a:solidFill>
              <a:srgbClr val="835CA3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937" name="Google Shape;937;g3dc6beee290_0_1146"/>
          <p:cNvGrpSpPr/>
          <p:nvPr/>
        </p:nvGrpSpPr>
        <p:grpSpPr>
          <a:xfrm>
            <a:off x="4128953" y="5970010"/>
            <a:ext cx="373080" cy="376874"/>
            <a:chOff x="-37804925" y="3953450"/>
            <a:chExt cx="315075" cy="318225"/>
          </a:xfrm>
        </p:grpSpPr>
        <p:sp>
          <p:nvSpPr>
            <p:cNvPr id="938" name="Google Shape;938;g3dc6beee290_0_114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647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3dc6beee290_0_114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647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g3dc6beee290_0_114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647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2" name="Google Shape;942;g3dc6beee290_0_1146"/>
          <p:cNvGrpSpPr/>
          <p:nvPr/>
        </p:nvGrpSpPr>
        <p:grpSpPr>
          <a:xfrm>
            <a:off x="536600" y="414295"/>
            <a:ext cx="1635169" cy="297942"/>
            <a:chOff x="536600" y="414295"/>
            <a:chExt cx="1635169" cy="297942"/>
          </a:xfrm>
        </p:grpSpPr>
        <p:sp>
          <p:nvSpPr>
            <p:cNvPr id="943" name="Google Shape;943;g3dc6beee290_0_1146"/>
            <p:cNvSpPr/>
            <p:nvPr/>
          </p:nvSpPr>
          <p:spPr>
            <a:xfrm>
              <a:off x="655644" y="428583"/>
              <a:ext cx="12953" cy="48196"/>
            </a:xfrm>
            <a:custGeom>
              <a:avLst/>
              <a:gdLst/>
              <a:ahLst/>
              <a:cxnLst/>
              <a:rect l="l" t="t" r="r" b="b"/>
              <a:pathLst>
                <a:path w="12953" h="48196" extrusionOk="0">
                  <a:moveTo>
                    <a:pt x="12954" y="46672"/>
                  </a:moveTo>
                  <a:cubicBezTo>
                    <a:pt x="12954" y="46672"/>
                    <a:pt x="12827" y="47117"/>
                    <a:pt x="12636" y="47308"/>
                  </a:cubicBezTo>
                  <a:cubicBezTo>
                    <a:pt x="12382" y="47498"/>
                    <a:pt x="12065" y="47689"/>
                    <a:pt x="11557" y="47752"/>
                  </a:cubicBezTo>
                  <a:cubicBezTo>
                    <a:pt x="11049" y="47879"/>
                    <a:pt x="10414" y="48006"/>
                    <a:pt x="9588" y="48070"/>
                  </a:cubicBezTo>
                  <a:cubicBezTo>
                    <a:pt x="8763" y="48133"/>
                    <a:pt x="7747" y="48197"/>
                    <a:pt x="6477" y="48197"/>
                  </a:cubicBezTo>
                  <a:cubicBezTo>
                    <a:pt x="5207" y="48197"/>
                    <a:pt x="4191" y="48197"/>
                    <a:pt x="3365" y="48070"/>
                  </a:cubicBezTo>
                  <a:cubicBezTo>
                    <a:pt x="2540" y="48006"/>
                    <a:pt x="1841" y="47879"/>
                    <a:pt x="1397" y="47752"/>
                  </a:cubicBezTo>
                  <a:cubicBezTo>
                    <a:pt x="889" y="47625"/>
                    <a:pt x="571" y="47498"/>
                    <a:pt x="317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7" y="953"/>
                  </a:cubicBezTo>
                  <a:cubicBezTo>
                    <a:pt x="571" y="762"/>
                    <a:pt x="889" y="635"/>
                    <a:pt x="1397" y="444"/>
                  </a:cubicBezTo>
                  <a:cubicBezTo>
                    <a:pt x="1905" y="317"/>
                    <a:pt x="2540" y="254"/>
                    <a:pt x="3365" y="127"/>
                  </a:cubicBezTo>
                  <a:cubicBezTo>
                    <a:pt x="4191" y="64"/>
                    <a:pt x="5207" y="0"/>
                    <a:pt x="6477" y="0"/>
                  </a:cubicBezTo>
                  <a:cubicBezTo>
                    <a:pt x="7747" y="0"/>
                    <a:pt x="8763" y="0"/>
                    <a:pt x="9588" y="127"/>
                  </a:cubicBezTo>
                  <a:cubicBezTo>
                    <a:pt x="10414" y="191"/>
                    <a:pt x="11049" y="317"/>
                    <a:pt x="11557" y="444"/>
                  </a:cubicBezTo>
                  <a:cubicBezTo>
                    <a:pt x="12065" y="572"/>
                    <a:pt x="12382" y="699"/>
                    <a:pt x="12636" y="953"/>
                  </a:cubicBezTo>
                  <a:cubicBezTo>
                    <a:pt x="12827" y="1143"/>
                    <a:pt x="12954" y="1397"/>
                    <a:pt x="12954" y="1588"/>
                  </a:cubicBezTo>
                  <a:lnTo>
                    <a:pt x="12954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g3dc6beee290_0_1146"/>
            <p:cNvSpPr/>
            <p:nvPr/>
          </p:nvSpPr>
          <p:spPr>
            <a:xfrm>
              <a:off x="692474" y="428647"/>
              <a:ext cx="52641" cy="48196"/>
            </a:xfrm>
            <a:custGeom>
              <a:avLst/>
              <a:gdLst/>
              <a:ahLst/>
              <a:cxnLst/>
              <a:rect l="l" t="t" r="r" b="b"/>
              <a:pathLst>
                <a:path w="52641" h="48196" extrusionOk="0">
                  <a:moveTo>
                    <a:pt x="52515" y="44577"/>
                  </a:moveTo>
                  <a:cubicBezTo>
                    <a:pt x="52515" y="45149"/>
                    <a:pt x="52388" y="45593"/>
                    <a:pt x="52134" y="46038"/>
                  </a:cubicBezTo>
                  <a:cubicBezTo>
                    <a:pt x="51879" y="46482"/>
                    <a:pt x="51499" y="46863"/>
                    <a:pt x="51054" y="47117"/>
                  </a:cubicBezTo>
                  <a:cubicBezTo>
                    <a:pt x="50610" y="47435"/>
                    <a:pt x="50101" y="47625"/>
                    <a:pt x="49467" y="47752"/>
                  </a:cubicBezTo>
                  <a:cubicBezTo>
                    <a:pt x="48895" y="47879"/>
                    <a:pt x="48260" y="47942"/>
                    <a:pt x="47625" y="47942"/>
                  </a:cubicBezTo>
                  <a:lnTo>
                    <a:pt x="42101" y="47942"/>
                  </a:lnTo>
                  <a:cubicBezTo>
                    <a:pt x="40958" y="47942"/>
                    <a:pt x="39942" y="47879"/>
                    <a:pt x="39116" y="47689"/>
                  </a:cubicBezTo>
                  <a:cubicBezTo>
                    <a:pt x="38290" y="47498"/>
                    <a:pt x="37529" y="47244"/>
                    <a:pt x="36830" y="46799"/>
                  </a:cubicBezTo>
                  <a:cubicBezTo>
                    <a:pt x="36132" y="46355"/>
                    <a:pt x="35433" y="45720"/>
                    <a:pt x="34798" y="44958"/>
                  </a:cubicBezTo>
                  <a:cubicBezTo>
                    <a:pt x="34163" y="44196"/>
                    <a:pt x="33401" y="43180"/>
                    <a:pt x="32576" y="41974"/>
                  </a:cubicBezTo>
                  <a:lnTo>
                    <a:pt x="16764" y="19621"/>
                  </a:lnTo>
                  <a:cubicBezTo>
                    <a:pt x="15875" y="18288"/>
                    <a:pt x="14923" y="16891"/>
                    <a:pt x="13970" y="15367"/>
                  </a:cubicBezTo>
                  <a:cubicBezTo>
                    <a:pt x="13018" y="13843"/>
                    <a:pt x="12192" y="12319"/>
                    <a:pt x="11430" y="10858"/>
                  </a:cubicBezTo>
                  <a:lnTo>
                    <a:pt x="11303" y="10858"/>
                  </a:lnTo>
                  <a:cubicBezTo>
                    <a:pt x="11430" y="12636"/>
                    <a:pt x="11557" y="14414"/>
                    <a:pt x="11621" y="16129"/>
                  </a:cubicBezTo>
                  <a:cubicBezTo>
                    <a:pt x="11621" y="17907"/>
                    <a:pt x="11748" y="19749"/>
                    <a:pt x="11748" y="21590"/>
                  </a:cubicBezTo>
                  <a:lnTo>
                    <a:pt x="11748" y="46546"/>
                  </a:lnTo>
                  <a:cubicBezTo>
                    <a:pt x="11748" y="46546"/>
                    <a:pt x="11684" y="46990"/>
                    <a:pt x="11430" y="47244"/>
                  </a:cubicBezTo>
                  <a:cubicBezTo>
                    <a:pt x="11240" y="47435"/>
                    <a:pt x="10986" y="47625"/>
                    <a:pt x="10478" y="47752"/>
                  </a:cubicBezTo>
                  <a:cubicBezTo>
                    <a:pt x="10033" y="47879"/>
                    <a:pt x="9462" y="48006"/>
                    <a:pt x="8700" y="48070"/>
                  </a:cubicBezTo>
                  <a:cubicBezTo>
                    <a:pt x="7938" y="48133"/>
                    <a:pt x="6985" y="48196"/>
                    <a:pt x="5779" y="48196"/>
                  </a:cubicBezTo>
                  <a:cubicBezTo>
                    <a:pt x="4572" y="48196"/>
                    <a:pt x="3683" y="48196"/>
                    <a:pt x="2921" y="48070"/>
                  </a:cubicBezTo>
                  <a:cubicBezTo>
                    <a:pt x="2159" y="48006"/>
                    <a:pt x="1588" y="47879"/>
                    <a:pt x="1143" y="47752"/>
                  </a:cubicBezTo>
                  <a:cubicBezTo>
                    <a:pt x="699" y="47625"/>
                    <a:pt x="445" y="47435"/>
                    <a:pt x="254" y="47244"/>
                  </a:cubicBezTo>
                  <a:cubicBezTo>
                    <a:pt x="64" y="47053"/>
                    <a:pt x="0" y="46799"/>
                    <a:pt x="0" y="46546"/>
                  </a:cubicBezTo>
                  <a:lnTo>
                    <a:pt x="0" y="3619"/>
                  </a:lnTo>
                  <a:cubicBezTo>
                    <a:pt x="0" y="2476"/>
                    <a:pt x="445" y="1588"/>
                    <a:pt x="1334" y="1016"/>
                  </a:cubicBezTo>
                  <a:cubicBezTo>
                    <a:pt x="2223" y="444"/>
                    <a:pt x="3365" y="127"/>
                    <a:pt x="4699" y="127"/>
                  </a:cubicBezTo>
                  <a:lnTo>
                    <a:pt x="11621" y="127"/>
                  </a:lnTo>
                  <a:cubicBezTo>
                    <a:pt x="12890" y="127"/>
                    <a:pt x="13907" y="190"/>
                    <a:pt x="14796" y="381"/>
                  </a:cubicBezTo>
                  <a:cubicBezTo>
                    <a:pt x="15621" y="508"/>
                    <a:pt x="16383" y="825"/>
                    <a:pt x="17082" y="1206"/>
                  </a:cubicBezTo>
                  <a:cubicBezTo>
                    <a:pt x="17717" y="1524"/>
                    <a:pt x="18351" y="2095"/>
                    <a:pt x="18987" y="2731"/>
                  </a:cubicBezTo>
                  <a:cubicBezTo>
                    <a:pt x="19558" y="3365"/>
                    <a:pt x="20193" y="4191"/>
                    <a:pt x="20828" y="5143"/>
                  </a:cubicBezTo>
                  <a:lnTo>
                    <a:pt x="33211" y="22606"/>
                  </a:lnTo>
                  <a:cubicBezTo>
                    <a:pt x="33909" y="23622"/>
                    <a:pt x="34608" y="24701"/>
                    <a:pt x="35370" y="25717"/>
                  </a:cubicBezTo>
                  <a:cubicBezTo>
                    <a:pt x="36068" y="26733"/>
                    <a:pt x="36767" y="27813"/>
                    <a:pt x="37401" y="28765"/>
                  </a:cubicBezTo>
                  <a:cubicBezTo>
                    <a:pt x="38100" y="29845"/>
                    <a:pt x="38735" y="30797"/>
                    <a:pt x="39307" y="31814"/>
                  </a:cubicBezTo>
                  <a:cubicBezTo>
                    <a:pt x="39942" y="32766"/>
                    <a:pt x="40513" y="33782"/>
                    <a:pt x="41148" y="34798"/>
                  </a:cubicBezTo>
                  <a:lnTo>
                    <a:pt x="41148" y="34798"/>
                  </a:lnTo>
                  <a:cubicBezTo>
                    <a:pt x="41021" y="33083"/>
                    <a:pt x="40958" y="31242"/>
                    <a:pt x="40958" y="29400"/>
                  </a:cubicBezTo>
                  <a:cubicBezTo>
                    <a:pt x="40958" y="27559"/>
                    <a:pt x="40894" y="25717"/>
                    <a:pt x="40894" y="24067"/>
                  </a:cubicBezTo>
                  <a:lnTo>
                    <a:pt x="40894" y="1651"/>
                  </a:lnTo>
                  <a:cubicBezTo>
                    <a:pt x="40894" y="1651"/>
                    <a:pt x="41021" y="1206"/>
                    <a:pt x="41148" y="1016"/>
                  </a:cubicBezTo>
                  <a:cubicBezTo>
                    <a:pt x="41339" y="825"/>
                    <a:pt x="41656" y="635"/>
                    <a:pt x="42164" y="444"/>
                  </a:cubicBezTo>
                  <a:cubicBezTo>
                    <a:pt x="42609" y="317"/>
                    <a:pt x="43243" y="190"/>
                    <a:pt x="44006" y="127"/>
                  </a:cubicBezTo>
                  <a:cubicBezTo>
                    <a:pt x="44768" y="63"/>
                    <a:pt x="45720" y="0"/>
                    <a:pt x="46926" y="0"/>
                  </a:cubicBezTo>
                  <a:cubicBezTo>
                    <a:pt x="48070" y="0"/>
                    <a:pt x="48959" y="0"/>
                    <a:pt x="49721" y="127"/>
                  </a:cubicBezTo>
                  <a:cubicBezTo>
                    <a:pt x="50483" y="127"/>
                    <a:pt x="51054" y="254"/>
                    <a:pt x="51499" y="444"/>
                  </a:cubicBezTo>
                  <a:cubicBezTo>
                    <a:pt x="51879" y="635"/>
                    <a:pt x="52197" y="825"/>
                    <a:pt x="52388" y="1016"/>
                  </a:cubicBezTo>
                  <a:cubicBezTo>
                    <a:pt x="52578" y="1206"/>
                    <a:pt x="52642" y="1460"/>
                    <a:pt x="52642" y="1651"/>
                  </a:cubicBezTo>
                  <a:lnTo>
                    <a:pt x="52642" y="4457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g3dc6beee290_0_1146"/>
            <p:cNvSpPr/>
            <p:nvPr/>
          </p:nvSpPr>
          <p:spPr>
            <a:xfrm>
              <a:off x="765055" y="428011"/>
              <a:ext cx="41592" cy="49403"/>
            </a:xfrm>
            <a:custGeom>
              <a:avLst/>
              <a:gdLst/>
              <a:ahLst/>
              <a:cxnLst/>
              <a:rect l="l" t="t" r="r" b="b"/>
              <a:pathLst>
                <a:path w="41592" h="49403" extrusionOk="0">
                  <a:moveTo>
                    <a:pt x="41529" y="34290"/>
                  </a:moveTo>
                  <a:cubicBezTo>
                    <a:pt x="41529" y="36767"/>
                    <a:pt x="40894" y="38989"/>
                    <a:pt x="39688" y="40894"/>
                  </a:cubicBezTo>
                  <a:cubicBezTo>
                    <a:pt x="38418" y="42799"/>
                    <a:pt x="36703" y="44387"/>
                    <a:pt x="34607" y="45593"/>
                  </a:cubicBezTo>
                  <a:cubicBezTo>
                    <a:pt x="32449" y="46863"/>
                    <a:pt x="29972" y="47816"/>
                    <a:pt x="27115" y="48451"/>
                  </a:cubicBezTo>
                  <a:cubicBezTo>
                    <a:pt x="24257" y="49085"/>
                    <a:pt x="21209" y="49403"/>
                    <a:pt x="17971" y="49403"/>
                  </a:cubicBezTo>
                  <a:cubicBezTo>
                    <a:pt x="15748" y="49403"/>
                    <a:pt x="13716" y="49276"/>
                    <a:pt x="11874" y="49022"/>
                  </a:cubicBezTo>
                  <a:cubicBezTo>
                    <a:pt x="9969" y="48768"/>
                    <a:pt x="8318" y="48451"/>
                    <a:pt x="6858" y="48070"/>
                  </a:cubicBezTo>
                  <a:cubicBezTo>
                    <a:pt x="5397" y="47688"/>
                    <a:pt x="4191" y="47244"/>
                    <a:pt x="3238" y="46863"/>
                  </a:cubicBezTo>
                  <a:cubicBezTo>
                    <a:pt x="2286" y="46482"/>
                    <a:pt x="1588" y="46038"/>
                    <a:pt x="1143" y="45720"/>
                  </a:cubicBezTo>
                  <a:cubicBezTo>
                    <a:pt x="699" y="45466"/>
                    <a:pt x="444" y="44958"/>
                    <a:pt x="254" y="44387"/>
                  </a:cubicBezTo>
                  <a:cubicBezTo>
                    <a:pt x="63" y="43752"/>
                    <a:pt x="0" y="42926"/>
                    <a:pt x="0" y="41783"/>
                  </a:cubicBezTo>
                  <a:cubicBezTo>
                    <a:pt x="0" y="41021"/>
                    <a:pt x="0" y="40386"/>
                    <a:pt x="127" y="39878"/>
                  </a:cubicBezTo>
                  <a:cubicBezTo>
                    <a:pt x="127" y="39370"/>
                    <a:pt x="318" y="38926"/>
                    <a:pt x="444" y="38608"/>
                  </a:cubicBezTo>
                  <a:cubicBezTo>
                    <a:pt x="635" y="38291"/>
                    <a:pt x="825" y="38037"/>
                    <a:pt x="1079" y="37909"/>
                  </a:cubicBezTo>
                  <a:cubicBezTo>
                    <a:pt x="1333" y="37783"/>
                    <a:pt x="1588" y="37719"/>
                    <a:pt x="1905" y="37719"/>
                  </a:cubicBezTo>
                  <a:cubicBezTo>
                    <a:pt x="2349" y="37719"/>
                    <a:pt x="2985" y="37909"/>
                    <a:pt x="3874" y="38354"/>
                  </a:cubicBezTo>
                  <a:cubicBezTo>
                    <a:pt x="4699" y="38735"/>
                    <a:pt x="5779" y="39180"/>
                    <a:pt x="7112" y="39688"/>
                  </a:cubicBezTo>
                  <a:cubicBezTo>
                    <a:pt x="8446" y="40195"/>
                    <a:pt x="9969" y="40640"/>
                    <a:pt x="11811" y="41021"/>
                  </a:cubicBezTo>
                  <a:cubicBezTo>
                    <a:pt x="13652" y="41466"/>
                    <a:pt x="15748" y="41592"/>
                    <a:pt x="18097" y="41592"/>
                  </a:cubicBezTo>
                  <a:cubicBezTo>
                    <a:pt x="19685" y="41592"/>
                    <a:pt x="21082" y="41466"/>
                    <a:pt x="22352" y="41212"/>
                  </a:cubicBezTo>
                  <a:cubicBezTo>
                    <a:pt x="23622" y="40958"/>
                    <a:pt x="24638" y="40513"/>
                    <a:pt x="25527" y="40005"/>
                  </a:cubicBezTo>
                  <a:cubicBezTo>
                    <a:pt x="26416" y="39497"/>
                    <a:pt x="27051" y="38799"/>
                    <a:pt x="27496" y="38100"/>
                  </a:cubicBezTo>
                  <a:cubicBezTo>
                    <a:pt x="27940" y="37338"/>
                    <a:pt x="28194" y="36513"/>
                    <a:pt x="28194" y="35560"/>
                  </a:cubicBezTo>
                  <a:cubicBezTo>
                    <a:pt x="28194" y="34481"/>
                    <a:pt x="27813" y="33592"/>
                    <a:pt x="26988" y="32830"/>
                  </a:cubicBezTo>
                  <a:cubicBezTo>
                    <a:pt x="26225" y="32067"/>
                    <a:pt x="25146" y="31369"/>
                    <a:pt x="23940" y="30734"/>
                  </a:cubicBezTo>
                  <a:cubicBezTo>
                    <a:pt x="22669" y="30163"/>
                    <a:pt x="21209" y="29591"/>
                    <a:pt x="19621" y="29020"/>
                  </a:cubicBezTo>
                  <a:cubicBezTo>
                    <a:pt x="18034" y="28512"/>
                    <a:pt x="16383" y="27940"/>
                    <a:pt x="14668" y="27305"/>
                  </a:cubicBezTo>
                  <a:cubicBezTo>
                    <a:pt x="12954" y="26734"/>
                    <a:pt x="11303" y="26099"/>
                    <a:pt x="9715" y="25273"/>
                  </a:cubicBezTo>
                  <a:cubicBezTo>
                    <a:pt x="8128" y="24574"/>
                    <a:pt x="6668" y="23622"/>
                    <a:pt x="5397" y="22606"/>
                  </a:cubicBezTo>
                  <a:cubicBezTo>
                    <a:pt x="4127" y="21527"/>
                    <a:pt x="3111" y="20320"/>
                    <a:pt x="2349" y="18923"/>
                  </a:cubicBezTo>
                  <a:cubicBezTo>
                    <a:pt x="1588" y="17463"/>
                    <a:pt x="1143" y="15812"/>
                    <a:pt x="1143" y="13780"/>
                  </a:cubicBezTo>
                  <a:cubicBezTo>
                    <a:pt x="1143" y="11494"/>
                    <a:pt x="1715" y="9462"/>
                    <a:pt x="2857" y="7747"/>
                  </a:cubicBezTo>
                  <a:cubicBezTo>
                    <a:pt x="4000" y="6033"/>
                    <a:pt x="5524" y="4572"/>
                    <a:pt x="7429" y="3429"/>
                  </a:cubicBezTo>
                  <a:cubicBezTo>
                    <a:pt x="9335" y="2286"/>
                    <a:pt x="11621" y="1460"/>
                    <a:pt x="14224" y="826"/>
                  </a:cubicBezTo>
                  <a:cubicBezTo>
                    <a:pt x="16827" y="254"/>
                    <a:pt x="19558" y="0"/>
                    <a:pt x="22479" y="0"/>
                  </a:cubicBezTo>
                  <a:cubicBezTo>
                    <a:pt x="24003" y="0"/>
                    <a:pt x="25527" y="127"/>
                    <a:pt x="26988" y="254"/>
                  </a:cubicBezTo>
                  <a:cubicBezTo>
                    <a:pt x="28511" y="444"/>
                    <a:pt x="29908" y="635"/>
                    <a:pt x="31242" y="953"/>
                  </a:cubicBezTo>
                  <a:cubicBezTo>
                    <a:pt x="32575" y="1270"/>
                    <a:pt x="33718" y="1588"/>
                    <a:pt x="34735" y="1969"/>
                  </a:cubicBezTo>
                  <a:cubicBezTo>
                    <a:pt x="35750" y="2350"/>
                    <a:pt x="36449" y="2667"/>
                    <a:pt x="36766" y="2921"/>
                  </a:cubicBezTo>
                  <a:cubicBezTo>
                    <a:pt x="37084" y="3175"/>
                    <a:pt x="37338" y="3366"/>
                    <a:pt x="37401" y="3492"/>
                  </a:cubicBezTo>
                  <a:cubicBezTo>
                    <a:pt x="37529" y="3683"/>
                    <a:pt x="37592" y="3874"/>
                    <a:pt x="37719" y="4191"/>
                  </a:cubicBezTo>
                  <a:cubicBezTo>
                    <a:pt x="37782" y="4445"/>
                    <a:pt x="37846" y="4826"/>
                    <a:pt x="37910" y="5207"/>
                  </a:cubicBezTo>
                  <a:cubicBezTo>
                    <a:pt x="37910" y="5651"/>
                    <a:pt x="37910" y="6223"/>
                    <a:pt x="37910" y="6794"/>
                  </a:cubicBezTo>
                  <a:cubicBezTo>
                    <a:pt x="37910" y="7557"/>
                    <a:pt x="37910" y="8128"/>
                    <a:pt x="37846" y="8636"/>
                  </a:cubicBezTo>
                  <a:cubicBezTo>
                    <a:pt x="37846" y="9081"/>
                    <a:pt x="37719" y="9525"/>
                    <a:pt x="37592" y="9842"/>
                  </a:cubicBezTo>
                  <a:cubicBezTo>
                    <a:pt x="37465" y="10160"/>
                    <a:pt x="37338" y="10414"/>
                    <a:pt x="37084" y="10541"/>
                  </a:cubicBezTo>
                  <a:cubicBezTo>
                    <a:pt x="36830" y="10668"/>
                    <a:pt x="36576" y="10795"/>
                    <a:pt x="36195" y="10795"/>
                  </a:cubicBezTo>
                  <a:cubicBezTo>
                    <a:pt x="35814" y="10795"/>
                    <a:pt x="35243" y="10605"/>
                    <a:pt x="34480" y="10224"/>
                  </a:cubicBezTo>
                  <a:cubicBezTo>
                    <a:pt x="33718" y="9906"/>
                    <a:pt x="32702" y="9525"/>
                    <a:pt x="31560" y="9081"/>
                  </a:cubicBezTo>
                  <a:cubicBezTo>
                    <a:pt x="30416" y="8700"/>
                    <a:pt x="29083" y="8319"/>
                    <a:pt x="27622" y="8001"/>
                  </a:cubicBezTo>
                  <a:cubicBezTo>
                    <a:pt x="26099" y="7684"/>
                    <a:pt x="24447" y="7493"/>
                    <a:pt x="22669" y="7493"/>
                  </a:cubicBezTo>
                  <a:cubicBezTo>
                    <a:pt x="21272" y="7493"/>
                    <a:pt x="20066" y="7620"/>
                    <a:pt x="18986" y="7874"/>
                  </a:cubicBezTo>
                  <a:cubicBezTo>
                    <a:pt x="17907" y="8128"/>
                    <a:pt x="17082" y="8446"/>
                    <a:pt x="16319" y="8890"/>
                  </a:cubicBezTo>
                  <a:cubicBezTo>
                    <a:pt x="15621" y="9334"/>
                    <a:pt x="15113" y="9906"/>
                    <a:pt x="14732" y="10541"/>
                  </a:cubicBezTo>
                  <a:cubicBezTo>
                    <a:pt x="14415" y="11176"/>
                    <a:pt x="14224" y="11874"/>
                    <a:pt x="14224" y="12573"/>
                  </a:cubicBezTo>
                  <a:cubicBezTo>
                    <a:pt x="14224" y="13589"/>
                    <a:pt x="14605" y="14542"/>
                    <a:pt x="15367" y="15303"/>
                  </a:cubicBezTo>
                  <a:cubicBezTo>
                    <a:pt x="16129" y="16066"/>
                    <a:pt x="17145" y="16764"/>
                    <a:pt x="18479" y="17399"/>
                  </a:cubicBezTo>
                  <a:cubicBezTo>
                    <a:pt x="19749" y="17970"/>
                    <a:pt x="21209" y="18542"/>
                    <a:pt x="22860" y="19113"/>
                  </a:cubicBezTo>
                  <a:cubicBezTo>
                    <a:pt x="24511" y="19622"/>
                    <a:pt x="26162" y="20193"/>
                    <a:pt x="27876" y="20765"/>
                  </a:cubicBezTo>
                  <a:cubicBezTo>
                    <a:pt x="29591" y="21336"/>
                    <a:pt x="31242" y="22034"/>
                    <a:pt x="32893" y="22733"/>
                  </a:cubicBezTo>
                  <a:cubicBezTo>
                    <a:pt x="34544" y="23495"/>
                    <a:pt x="36004" y="24384"/>
                    <a:pt x="37274" y="25463"/>
                  </a:cubicBezTo>
                  <a:cubicBezTo>
                    <a:pt x="38544" y="26543"/>
                    <a:pt x="39560" y="27749"/>
                    <a:pt x="40386" y="29147"/>
                  </a:cubicBezTo>
                  <a:cubicBezTo>
                    <a:pt x="41148" y="30544"/>
                    <a:pt x="41593" y="32195"/>
                    <a:pt x="41593" y="34163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g3dc6beee290_0_1146"/>
            <p:cNvSpPr/>
            <p:nvPr/>
          </p:nvSpPr>
          <p:spPr>
            <a:xfrm>
              <a:off x="819220" y="428837"/>
              <a:ext cx="48641" cy="47942"/>
            </a:xfrm>
            <a:custGeom>
              <a:avLst/>
              <a:gdLst/>
              <a:ahLst/>
              <a:cxnLst/>
              <a:rect l="l" t="t" r="r" b="b"/>
              <a:pathLst>
                <a:path w="48641" h="47942" extrusionOk="0">
                  <a:moveTo>
                    <a:pt x="48641" y="4001"/>
                  </a:moveTo>
                  <a:cubicBezTo>
                    <a:pt x="48641" y="4763"/>
                    <a:pt x="48641" y="5334"/>
                    <a:pt x="48514" y="5842"/>
                  </a:cubicBezTo>
                  <a:cubicBezTo>
                    <a:pt x="48451" y="6350"/>
                    <a:pt x="48324" y="6731"/>
                    <a:pt x="48133" y="7049"/>
                  </a:cubicBezTo>
                  <a:cubicBezTo>
                    <a:pt x="47943" y="7303"/>
                    <a:pt x="47752" y="7556"/>
                    <a:pt x="47562" y="7747"/>
                  </a:cubicBezTo>
                  <a:cubicBezTo>
                    <a:pt x="47307" y="7874"/>
                    <a:pt x="47054" y="7938"/>
                    <a:pt x="46736" y="7938"/>
                  </a:cubicBezTo>
                  <a:lnTo>
                    <a:pt x="30797" y="7938"/>
                  </a:lnTo>
                  <a:lnTo>
                    <a:pt x="30797" y="46418"/>
                  </a:lnTo>
                  <a:cubicBezTo>
                    <a:pt x="30797" y="46418"/>
                    <a:pt x="30671" y="46863"/>
                    <a:pt x="30480" y="47054"/>
                  </a:cubicBezTo>
                  <a:cubicBezTo>
                    <a:pt x="30290" y="47244"/>
                    <a:pt x="29908" y="47435"/>
                    <a:pt x="29401" y="47498"/>
                  </a:cubicBezTo>
                  <a:cubicBezTo>
                    <a:pt x="28893" y="47625"/>
                    <a:pt x="28257" y="47752"/>
                    <a:pt x="27432" y="47815"/>
                  </a:cubicBezTo>
                  <a:cubicBezTo>
                    <a:pt x="26607" y="47879"/>
                    <a:pt x="25527" y="47943"/>
                    <a:pt x="24321" y="47943"/>
                  </a:cubicBezTo>
                  <a:cubicBezTo>
                    <a:pt x="23114" y="47943"/>
                    <a:pt x="22035" y="47943"/>
                    <a:pt x="21209" y="47815"/>
                  </a:cubicBezTo>
                  <a:cubicBezTo>
                    <a:pt x="20383" y="47752"/>
                    <a:pt x="19749" y="47625"/>
                    <a:pt x="19240" y="47498"/>
                  </a:cubicBezTo>
                  <a:cubicBezTo>
                    <a:pt x="18732" y="47371"/>
                    <a:pt x="18415" y="47244"/>
                    <a:pt x="18161" y="47054"/>
                  </a:cubicBezTo>
                  <a:cubicBezTo>
                    <a:pt x="17971" y="46863"/>
                    <a:pt x="17843" y="46672"/>
                    <a:pt x="17843" y="46418"/>
                  </a:cubicBezTo>
                  <a:lnTo>
                    <a:pt x="17843" y="7938"/>
                  </a:lnTo>
                  <a:lnTo>
                    <a:pt x="1905" y="7938"/>
                  </a:lnTo>
                  <a:cubicBezTo>
                    <a:pt x="1588" y="7938"/>
                    <a:pt x="1270" y="7938"/>
                    <a:pt x="1079" y="7747"/>
                  </a:cubicBezTo>
                  <a:cubicBezTo>
                    <a:pt x="826" y="7620"/>
                    <a:pt x="635" y="7366"/>
                    <a:pt x="508" y="7049"/>
                  </a:cubicBezTo>
                  <a:cubicBezTo>
                    <a:pt x="318" y="6731"/>
                    <a:pt x="254" y="6350"/>
                    <a:pt x="127" y="5842"/>
                  </a:cubicBezTo>
                  <a:cubicBezTo>
                    <a:pt x="63" y="5334"/>
                    <a:pt x="0" y="4699"/>
                    <a:pt x="0" y="4001"/>
                  </a:cubicBezTo>
                  <a:cubicBezTo>
                    <a:pt x="0" y="3302"/>
                    <a:pt x="0" y="2667"/>
                    <a:pt x="127" y="2159"/>
                  </a:cubicBezTo>
                  <a:cubicBezTo>
                    <a:pt x="190" y="1651"/>
                    <a:pt x="318" y="1206"/>
                    <a:pt x="508" y="889"/>
                  </a:cubicBezTo>
                  <a:cubicBezTo>
                    <a:pt x="699" y="635"/>
                    <a:pt x="826" y="317"/>
                    <a:pt x="1079" y="190"/>
                  </a:cubicBezTo>
                  <a:cubicBezTo>
                    <a:pt x="1333" y="63"/>
                    <a:pt x="1588" y="0"/>
                    <a:pt x="1905" y="0"/>
                  </a:cubicBezTo>
                  <a:lnTo>
                    <a:pt x="46736" y="0"/>
                  </a:lnTo>
                  <a:cubicBezTo>
                    <a:pt x="46736" y="0"/>
                    <a:pt x="47307" y="63"/>
                    <a:pt x="47562" y="190"/>
                  </a:cubicBezTo>
                  <a:cubicBezTo>
                    <a:pt x="47815" y="317"/>
                    <a:pt x="48006" y="572"/>
                    <a:pt x="48133" y="889"/>
                  </a:cubicBezTo>
                  <a:cubicBezTo>
                    <a:pt x="48324" y="1206"/>
                    <a:pt x="48451" y="1588"/>
                    <a:pt x="48514" y="2159"/>
                  </a:cubicBezTo>
                  <a:cubicBezTo>
                    <a:pt x="48577" y="2667"/>
                    <a:pt x="48641" y="3302"/>
                    <a:pt x="48641" y="40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g3dc6beee290_0_1146"/>
            <p:cNvSpPr/>
            <p:nvPr/>
          </p:nvSpPr>
          <p:spPr>
            <a:xfrm>
              <a:off x="885514" y="428583"/>
              <a:ext cx="12953" cy="48196"/>
            </a:xfrm>
            <a:custGeom>
              <a:avLst/>
              <a:gdLst/>
              <a:ahLst/>
              <a:cxnLst/>
              <a:rect l="l" t="t" r="r" b="b"/>
              <a:pathLst>
                <a:path w="12953" h="48196" extrusionOk="0">
                  <a:moveTo>
                    <a:pt x="12954" y="46672"/>
                  </a:moveTo>
                  <a:cubicBezTo>
                    <a:pt x="12954" y="46672"/>
                    <a:pt x="12827" y="47117"/>
                    <a:pt x="12636" y="47308"/>
                  </a:cubicBezTo>
                  <a:cubicBezTo>
                    <a:pt x="12446" y="47498"/>
                    <a:pt x="12065" y="47689"/>
                    <a:pt x="11621" y="47752"/>
                  </a:cubicBezTo>
                  <a:cubicBezTo>
                    <a:pt x="11113" y="47879"/>
                    <a:pt x="10477" y="48006"/>
                    <a:pt x="9652" y="48070"/>
                  </a:cubicBezTo>
                  <a:cubicBezTo>
                    <a:pt x="8826" y="48133"/>
                    <a:pt x="7810" y="48197"/>
                    <a:pt x="6477" y="48197"/>
                  </a:cubicBezTo>
                  <a:cubicBezTo>
                    <a:pt x="5143" y="48197"/>
                    <a:pt x="4191" y="48197"/>
                    <a:pt x="3365" y="48070"/>
                  </a:cubicBezTo>
                  <a:cubicBezTo>
                    <a:pt x="2540" y="48006"/>
                    <a:pt x="1841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540" y="254"/>
                    <a:pt x="3365" y="127"/>
                  </a:cubicBezTo>
                  <a:cubicBezTo>
                    <a:pt x="4191" y="64"/>
                    <a:pt x="5207" y="0"/>
                    <a:pt x="6413" y="0"/>
                  </a:cubicBezTo>
                  <a:cubicBezTo>
                    <a:pt x="7620" y="0"/>
                    <a:pt x="8763" y="0"/>
                    <a:pt x="9588" y="127"/>
                  </a:cubicBezTo>
                  <a:cubicBezTo>
                    <a:pt x="10414" y="191"/>
                    <a:pt x="11049" y="317"/>
                    <a:pt x="11557" y="444"/>
                  </a:cubicBezTo>
                  <a:cubicBezTo>
                    <a:pt x="12065" y="572"/>
                    <a:pt x="12382" y="699"/>
                    <a:pt x="12573" y="953"/>
                  </a:cubicBezTo>
                  <a:cubicBezTo>
                    <a:pt x="12827" y="1143"/>
                    <a:pt x="12890" y="1397"/>
                    <a:pt x="12890" y="1588"/>
                  </a:cubicBezTo>
                  <a:lnTo>
                    <a:pt x="12890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g3dc6beee290_0_1146"/>
            <p:cNvSpPr/>
            <p:nvPr/>
          </p:nvSpPr>
          <p:spPr>
            <a:xfrm>
              <a:off x="916058" y="428837"/>
              <a:ext cx="48641" cy="47942"/>
            </a:xfrm>
            <a:custGeom>
              <a:avLst/>
              <a:gdLst/>
              <a:ahLst/>
              <a:cxnLst/>
              <a:rect l="l" t="t" r="r" b="b"/>
              <a:pathLst>
                <a:path w="48641" h="47942" extrusionOk="0">
                  <a:moveTo>
                    <a:pt x="48641" y="4001"/>
                  </a:moveTo>
                  <a:cubicBezTo>
                    <a:pt x="48641" y="4763"/>
                    <a:pt x="48641" y="5334"/>
                    <a:pt x="48514" y="5842"/>
                  </a:cubicBezTo>
                  <a:cubicBezTo>
                    <a:pt x="48451" y="6350"/>
                    <a:pt x="48324" y="6731"/>
                    <a:pt x="48133" y="7049"/>
                  </a:cubicBezTo>
                  <a:cubicBezTo>
                    <a:pt x="47943" y="7303"/>
                    <a:pt x="47752" y="7556"/>
                    <a:pt x="47562" y="7747"/>
                  </a:cubicBezTo>
                  <a:cubicBezTo>
                    <a:pt x="47307" y="7874"/>
                    <a:pt x="47054" y="7938"/>
                    <a:pt x="46736" y="7938"/>
                  </a:cubicBezTo>
                  <a:lnTo>
                    <a:pt x="30797" y="7938"/>
                  </a:lnTo>
                  <a:lnTo>
                    <a:pt x="30797" y="46418"/>
                  </a:lnTo>
                  <a:cubicBezTo>
                    <a:pt x="30797" y="46418"/>
                    <a:pt x="30671" y="46863"/>
                    <a:pt x="30480" y="47054"/>
                  </a:cubicBezTo>
                  <a:cubicBezTo>
                    <a:pt x="30290" y="47244"/>
                    <a:pt x="29908" y="47435"/>
                    <a:pt x="29464" y="47498"/>
                  </a:cubicBezTo>
                  <a:cubicBezTo>
                    <a:pt x="28956" y="47625"/>
                    <a:pt x="28321" y="47752"/>
                    <a:pt x="27432" y="47815"/>
                  </a:cubicBezTo>
                  <a:cubicBezTo>
                    <a:pt x="26607" y="47879"/>
                    <a:pt x="25590" y="47943"/>
                    <a:pt x="24321" y="47943"/>
                  </a:cubicBezTo>
                  <a:cubicBezTo>
                    <a:pt x="23051" y="47943"/>
                    <a:pt x="22035" y="47943"/>
                    <a:pt x="21209" y="47815"/>
                  </a:cubicBezTo>
                  <a:cubicBezTo>
                    <a:pt x="20383" y="47752"/>
                    <a:pt x="19685" y="47625"/>
                    <a:pt x="19177" y="47498"/>
                  </a:cubicBezTo>
                  <a:cubicBezTo>
                    <a:pt x="18669" y="47371"/>
                    <a:pt x="18351" y="47244"/>
                    <a:pt x="18161" y="47054"/>
                  </a:cubicBezTo>
                  <a:cubicBezTo>
                    <a:pt x="17971" y="46863"/>
                    <a:pt x="17843" y="46672"/>
                    <a:pt x="17843" y="46418"/>
                  </a:cubicBezTo>
                  <a:lnTo>
                    <a:pt x="17843" y="7938"/>
                  </a:lnTo>
                  <a:lnTo>
                    <a:pt x="1905" y="7938"/>
                  </a:lnTo>
                  <a:cubicBezTo>
                    <a:pt x="1588" y="7938"/>
                    <a:pt x="1333" y="7938"/>
                    <a:pt x="1079" y="7747"/>
                  </a:cubicBezTo>
                  <a:cubicBezTo>
                    <a:pt x="826" y="7620"/>
                    <a:pt x="635" y="7366"/>
                    <a:pt x="508" y="7049"/>
                  </a:cubicBezTo>
                  <a:cubicBezTo>
                    <a:pt x="318" y="6731"/>
                    <a:pt x="190" y="6350"/>
                    <a:pt x="127" y="5842"/>
                  </a:cubicBezTo>
                  <a:cubicBezTo>
                    <a:pt x="63" y="5334"/>
                    <a:pt x="0" y="4699"/>
                    <a:pt x="0" y="4001"/>
                  </a:cubicBezTo>
                  <a:cubicBezTo>
                    <a:pt x="0" y="3302"/>
                    <a:pt x="0" y="2667"/>
                    <a:pt x="127" y="2159"/>
                  </a:cubicBezTo>
                  <a:cubicBezTo>
                    <a:pt x="190" y="1651"/>
                    <a:pt x="318" y="1206"/>
                    <a:pt x="508" y="889"/>
                  </a:cubicBezTo>
                  <a:cubicBezTo>
                    <a:pt x="635" y="635"/>
                    <a:pt x="826" y="317"/>
                    <a:pt x="1079" y="190"/>
                  </a:cubicBezTo>
                  <a:cubicBezTo>
                    <a:pt x="1333" y="63"/>
                    <a:pt x="1588" y="0"/>
                    <a:pt x="1905" y="0"/>
                  </a:cubicBezTo>
                  <a:lnTo>
                    <a:pt x="46736" y="0"/>
                  </a:lnTo>
                  <a:cubicBezTo>
                    <a:pt x="46736" y="0"/>
                    <a:pt x="47307" y="63"/>
                    <a:pt x="47562" y="190"/>
                  </a:cubicBezTo>
                  <a:cubicBezTo>
                    <a:pt x="47815" y="317"/>
                    <a:pt x="48006" y="572"/>
                    <a:pt x="48133" y="889"/>
                  </a:cubicBezTo>
                  <a:cubicBezTo>
                    <a:pt x="48324" y="1206"/>
                    <a:pt x="48451" y="1588"/>
                    <a:pt x="48514" y="2159"/>
                  </a:cubicBezTo>
                  <a:cubicBezTo>
                    <a:pt x="48577" y="2667"/>
                    <a:pt x="48641" y="3302"/>
                    <a:pt x="48641" y="40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g3dc6beee290_0_1146"/>
            <p:cNvSpPr/>
            <p:nvPr/>
          </p:nvSpPr>
          <p:spPr>
            <a:xfrm>
              <a:off x="982288" y="428647"/>
              <a:ext cx="51943" cy="48831"/>
            </a:xfrm>
            <a:custGeom>
              <a:avLst/>
              <a:gdLst/>
              <a:ahLst/>
              <a:cxnLst/>
              <a:rect l="l" t="t" r="r" b="b"/>
              <a:pathLst>
                <a:path w="51943" h="48831" extrusionOk="0">
                  <a:moveTo>
                    <a:pt x="51943" y="30163"/>
                  </a:moveTo>
                  <a:cubicBezTo>
                    <a:pt x="51943" y="33083"/>
                    <a:pt x="51372" y="35750"/>
                    <a:pt x="50229" y="38036"/>
                  </a:cubicBezTo>
                  <a:cubicBezTo>
                    <a:pt x="49086" y="40322"/>
                    <a:pt x="47435" y="42291"/>
                    <a:pt x="45212" y="43878"/>
                  </a:cubicBezTo>
                  <a:cubicBezTo>
                    <a:pt x="42990" y="45529"/>
                    <a:pt x="40259" y="46736"/>
                    <a:pt x="36957" y="47561"/>
                  </a:cubicBezTo>
                  <a:cubicBezTo>
                    <a:pt x="33655" y="48387"/>
                    <a:pt x="29909" y="48832"/>
                    <a:pt x="25654" y="48832"/>
                  </a:cubicBezTo>
                  <a:cubicBezTo>
                    <a:pt x="21654" y="48832"/>
                    <a:pt x="18034" y="48514"/>
                    <a:pt x="14859" y="47752"/>
                  </a:cubicBezTo>
                  <a:cubicBezTo>
                    <a:pt x="11684" y="46990"/>
                    <a:pt x="9017" y="45847"/>
                    <a:pt x="6795" y="44323"/>
                  </a:cubicBezTo>
                  <a:cubicBezTo>
                    <a:pt x="4572" y="42799"/>
                    <a:pt x="2921" y="40894"/>
                    <a:pt x="1715" y="38671"/>
                  </a:cubicBezTo>
                  <a:cubicBezTo>
                    <a:pt x="572" y="36385"/>
                    <a:pt x="0" y="33718"/>
                    <a:pt x="0" y="30671"/>
                  </a:cubicBezTo>
                  <a:lnTo>
                    <a:pt x="0" y="1651"/>
                  </a:lnTo>
                  <a:cubicBezTo>
                    <a:pt x="0" y="1651"/>
                    <a:pt x="127" y="1206"/>
                    <a:pt x="254" y="1016"/>
                  </a:cubicBezTo>
                  <a:cubicBezTo>
                    <a:pt x="445" y="825"/>
                    <a:pt x="826" y="699"/>
                    <a:pt x="1334" y="508"/>
                  </a:cubicBezTo>
                  <a:cubicBezTo>
                    <a:pt x="1842" y="381"/>
                    <a:pt x="2540" y="317"/>
                    <a:pt x="3302" y="190"/>
                  </a:cubicBezTo>
                  <a:cubicBezTo>
                    <a:pt x="4128" y="127"/>
                    <a:pt x="5144" y="63"/>
                    <a:pt x="6414" y="63"/>
                  </a:cubicBezTo>
                  <a:cubicBezTo>
                    <a:pt x="7684" y="63"/>
                    <a:pt x="8700" y="63"/>
                    <a:pt x="9525" y="190"/>
                  </a:cubicBezTo>
                  <a:cubicBezTo>
                    <a:pt x="10351" y="254"/>
                    <a:pt x="10986" y="381"/>
                    <a:pt x="11494" y="508"/>
                  </a:cubicBezTo>
                  <a:cubicBezTo>
                    <a:pt x="12001" y="635"/>
                    <a:pt x="12319" y="825"/>
                    <a:pt x="12573" y="1016"/>
                  </a:cubicBezTo>
                  <a:cubicBezTo>
                    <a:pt x="12764" y="1206"/>
                    <a:pt x="12890" y="1460"/>
                    <a:pt x="12890" y="1651"/>
                  </a:cubicBezTo>
                  <a:lnTo>
                    <a:pt x="12890" y="29845"/>
                  </a:lnTo>
                  <a:cubicBezTo>
                    <a:pt x="12890" y="31750"/>
                    <a:pt x="13208" y="33338"/>
                    <a:pt x="13843" y="34735"/>
                  </a:cubicBezTo>
                  <a:cubicBezTo>
                    <a:pt x="14478" y="36132"/>
                    <a:pt x="15367" y="37274"/>
                    <a:pt x="16510" y="38164"/>
                  </a:cubicBezTo>
                  <a:cubicBezTo>
                    <a:pt x="17653" y="39053"/>
                    <a:pt x="19050" y="39751"/>
                    <a:pt x="20701" y="40196"/>
                  </a:cubicBezTo>
                  <a:cubicBezTo>
                    <a:pt x="22289" y="40640"/>
                    <a:pt x="24130" y="40894"/>
                    <a:pt x="26099" y="40894"/>
                  </a:cubicBezTo>
                  <a:cubicBezTo>
                    <a:pt x="28067" y="40894"/>
                    <a:pt x="29972" y="40640"/>
                    <a:pt x="31560" y="40196"/>
                  </a:cubicBezTo>
                  <a:cubicBezTo>
                    <a:pt x="33147" y="39688"/>
                    <a:pt x="34544" y="39053"/>
                    <a:pt x="35624" y="38164"/>
                  </a:cubicBezTo>
                  <a:cubicBezTo>
                    <a:pt x="36767" y="37274"/>
                    <a:pt x="37592" y="36132"/>
                    <a:pt x="38227" y="34798"/>
                  </a:cubicBezTo>
                  <a:cubicBezTo>
                    <a:pt x="38799" y="33528"/>
                    <a:pt x="39116" y="32004"/>
                    <a:pt x="39116" y="30353"/>
                  </a:cubicBezTo>
                  <a:lnTo>
                    <a:pt x="39116" y="1588"/>
                  </a:lnTo>
                  <a:cubicBezTo>
                    <a:pt x="39116" y="1588"/>
                    <a:pt x="39243" y="1143"/>
                    <a:pt x="39434" y="952"/>
                  </a:cubicBezTo>
                  <a:cubicBezTo>
                    <a:pt x="39624" y="762"/>
                    <a:pt x="39942" y="635"/>
                    <a:pt x="40450" y="444"/>
                  </a:cubicBezTo>
                  <a:cubicBezTo>
                    <a:pt x="40958" y="317"/>
                    <a:pt x="41593" y="254"/>
                    <a:pt x="42418" y="127"/>
                  </a:cubicBezTo>
                  <a:cubicBezTo>
                    <a:pt x="43244" y="63"/>
                    <a:pt x="44323" y="0"/>
                    <a:pt x="45529" y="0"/>
                  </a:cubicBezTo>
                  <a:cubicBezTo>
                    <a:pt x="46736" y="0"/>
                    <a:pt x="47815" y="0"/>
                    <a:pt x="48578" y="127"/>
                  </a:cubicBezTo>
                  <a:cubicBezTo>
                    <a:pt x="49340" y="190"/>
                    <a:pt x="50038" y="317"/>
                    <a:pt x="50483" y="444"/>
                  </a:cubicBezTo>
                  <a:cubicBezTo>
                    <a:pt x="50990" y="572"/>
                    <a:pt x="51308" y="762"/>
                    <a:pt x="51499" y="952"/>
                  </a:cubicBezTo>
                  <a:cubicBezTo>
                    <a:pt x="51689" y="1143"/>
                    <a:pt x="51753" y="1397"/>
                    <a:pt x="51753" y="1588"/>
                  </a:cubicBezTo>
                  <a:lnTo>
                    <a:pt x="51753" y="3022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g3dc6beee290_0_1146"/>
            <p:cNvSpPr/>
            <p:nvPr/>
          </p:nvSpPr>
          <p:spPr>
            <a:xfrm>
              <a:off x="1055122" y="428138"/>
              <a:ext cx="47053" cy="49276"/>
            </a:xfrm>
            <a:custGeom>
              <a:avLst/>
              <a:gdLst/>
              <a:ahLst/>
              <a:cxnLst/>
              <a:rect l="l" t="t" r="r" b="b"/>
              <a:pathLst>
                <a:path w="47053" h="49276" extrusionOk="0">
                  <a:moveTo>
                    <a:pt x="46990" y="41275"/>
                  </a:moveTo>
                  <a:cubicBezTo>
                    <a:pt x="46990" y="41910"/>
                    <a:pt x="46990" y="42418"/>
                    <a:pt x="46990" y="42863"/>
                  </a:cubicBezTo>
                  <a:cubicBezTo>
                    <a:pt x="46926" y="43307"/>
                    <a:pt x="46863" y="43688"/>
                    <a:pt x="46736" y="43942"/>
                  </a:cubicBezTo>
                  <a:cubicBezTo>
                    <a:pt x="46609" y="44260"/>
                    <a:pt x="46482" y="44514"/>
                    <a:pt x="46355" y="44768"/>
                  </a:cubicBezTo>
                  <a:cubicBezTo>
                    <a:pt x="46228" y="44958"/>
                    <a:pt x="45974" y="45212"/>
                    <a:pt x="45593" y="45529"/>
                  </a:cubicBezTo>
                  <a:cubicBezTo>
                    <a:pt x="45212" y="45783"/>
                    <a:pt x="44514" y="46165"/>
                    <a:pt x="43498" y="46609"/>
                  </a:cubicBezTo>
                  <a:cubicBezTo>
                    <a:pt x="42482" y="47054"/>
                    <a:pt x="41212" y="47498"/>
                    <a:pt x="39751" y="47879"/>
                  </a:cubicBezTo>
                  <a:cubicBezTo>
                    <a:pt x="38290" y="48324"/>
                    <a:pt x="36576" y="48641"/>
                    <a:pt x="34607" y="48895"/>
                  </a:cubicBezTo>
                  <a:cubicBezTo>
                    <a:pt x="32703" y="49149"/>
                    <a:pt x="30607" y="49276"/>
                    <a:pt x="28385" y="49276"/>
                  </a:cubicBezTo>
                  <a:cubicBezTo>
                    <a:pt x="24003" y="49276"/>
                    <a:pt x="20066" y="48768"/>
                    <a:pt x="16574" y="47752"/>
                  </a:cubicBezTo>
                  <a:cubicBezTo>
                    <a:pt x="13081" y="46736"/>
                    <a:pt x="10097" y="45212"/>
                    <a:pt x="7620" y="43243"/>
                  </a:cubicBezTo>
                  <a:cubicBezTo>
                    <a:pt x="5143" y="41275"/>
                    <a:pt x="3302" y="38735"/>
                    <a:pt x="1968" y="35750"/>
                  </a:cubicBezTo>
                  <a:cubicBezTo>
                    <a:pt x="635" y="32766"/>
                    <a:pt x="0" y="29274"/>
                    <a:pt x="0" y="25273"/>
                  </a:cubicBezTo>
                  <a:cubicBezTo>
                    <a:pt x="0" y="21272"/>
                    <a:pt x="699" y="17653"/>
                    <a:pt x="2159" y="14478"/>
                  </a:cubicBezTo>
                  <a:cubicBezTo>
                    <a:pt x="3620" y="11303"/>
                    <a:pt x="5588" y="8700"/>
                    <a:pt x="8192" y="6540"/>
                  </a:cubicBezTo>
                  <a:cubicBezTo>
                    <a:pt x="10795" y="4382"/>
                    <a:pt x="13907" y="2731"/>
                    <a:pt x="17526" y="1651"/>
                  </a:cubicBezTo>
                  <a:cubicBezTo>
                    <a:pt x="21146" y="572"/>
                    <a:pt x="25146" y="0"/>
                    <a:pt x="29528" y="0"/>
                  </a:cubicBezTo>
                  <a:cubicBezTo>
                    <a:pt x="31306" y="0"/>
                    <a:pt x="32957" y="127"/>
                    <a:pt x="34607" y="381"/>
                  </a:cubicBezTo>
                  <a:cubicBezTo>
                    <a:pt x="36259" y="572"/>
                    <a:pt x="37782" y="889"/>
                    <a:pt x="39179" y="1207"/>
                  </a:cubicBezTo>
                  <a:cubicBezTo>
                    <a:pt x="40576" y="1588"/>
                    <a:pt x="41847" y="1969"/>
                    <a:pt x="42926" y="2413"/>
                  </a:cubicBezTo>
                  <a:cubicBezTo>
                    <a:pt x="44069" y="2921"/>
                    <a:pt x="44831" y="3302"/>
                    <a:pt x="45276" y="3619"/>
                  </a:cubicBezTo>
                  <a:cubicBezTo>
                    <a:pt x="45720" y="3937"/>
                    <a:pt x="45974" y="4255"/>
                    <a:pt x="46165" y="4445"/>
                  </a:cubicBezTo>
                  <a:cubicBezTo>
                    <a:pt x="46355" y="4635"/>
                    <a:pt x="46482" y="4953"/>
                    <a:pt x="46546" y="5271"/>
                  </a:cubicBezTo>
                  <a:cubicBezTo>
                    <a:pt x="46609" y="5588"/>
                    <a:pt x="46736" y="6033"/>
                    <a:pt x="46736" y="6477"/>
                  </a:cubicBezTo>
                  <a:cubicBezTo>
                    <a:pt x="46736" y="6922"/>
                    <a:pt x="46800" y="7557"/>
                    <a:pt x="46800" y="8192"/>
                  </a:cubicBezTo>
                  <a:cubicBezTo>
                    <a:pt x="46800" y="8890"/>
                    <a:pt x="46800" y="9589"/>
                    <a:pt x="46673" y="10097"/>
                  </a:cubicBezTo>
                  <a:cubicBezTo>
                    <a:pt x="46673" y="10604"/>
                    <a:pt x="46482" y="11049"/>
                    <a:pt x="46292" y="11367"/>
                  </a:cubicBezTo>
                  <a:cubicBezTo>
                    <a:pt x="46165" y="11684"/>
                    <a:pt x="45974" y="11938"/>
                    <a:pt x="45720" y="12065"/>
                  </a:cubicBezTo>
                  <a:cubicBezTo>
                    <a:pt x="45466" y="12256"/>
                    <a:pt x="45276" y="12319"/>
                    <a:pt x="44958" y="12319"/>
                  </a:cubicBezTo>
                  <a:cubicBezTo>
                    <a:pt x="44450" y="12319"/>
                    <a:pt x="43815" y="12129"/>
                    <a:pt x="43117" y="11684"/>
                  </a:cubicBezTo>
                  <a:cubicBezTo>
                    <a:pt x="42354" y="11240"/>
                    <a:pt x="41402" y="10732"/>
                    <a:pt x="40196" y="10224"/>
                  </a:cubicBezTo>
                  <a:cubicBezTo>
                    <a:pt x="38989" y="9779"/>
                    <a:pt x="37592" y="9207"/>
                    <a:pt x="35941" y="8826"/>
                  </a:cubicBezTo>
                  <a:cubicBezTo>
                    <a:pt x="34290" y="8382"/>
                    <a:pt x="32322" y="8192"/>
                    <a:pt x="30036" y="8192"/>
                  </a:cubicBezTo>
                  <a:cubicBezTo>
                    <a:pt x="27496" y="8192"/>
                    <a:pt x="25273" y="8573"/>
                    <a:pt x="23304" y="9335"/>
                  </a:cubicBezTo>
                  <a:cubicBezTo>
                    <a:pt x="21336" y="10097"/>
                    <a:pt x="19622" y="11240"/>
                    <a:pt x="18225" y="12700"/>
                  </a:cubicBezTo>
                  <a:cubicBezTo>
                    <a:pt x="16828" y="14161"/>
                    <a:pt x="15748" y="15875"/>
                    <a:pt x="15050" y="17907"/>
                  </a:cubicBezTo>
                  <a:cubicBezTo>
                    <a:pt x="14351" y="19939"/>
                    <a:pt x="13970" y="22289"/>
                    <a:pt x="13970" y="24829"/>
                  </a:cubicBezTo>
                  <a:cubicBezTo>
                    <a:pt x="13970" y="27622"/>
                    <a:pt x="14351" y="30099"/>
                    <a:pt x="15113" y="32068"/>
                  </a:cubicBezTo>
                  <a:cubicBezTo>
                    <a:pt x="15875" y="34163"/>
                    <a:pt x="16954" y="35814"/>
                    <a:pt x="18415" y="37147"/>
                  </a:cubicBezTo>
                  <a:cubicBezTo>
                    <a:pt x="19876" y="38481"/>
                    <a:pt x="21590" y="39497"/>
                    <a:pt x="23559" y="40068"/>
                  </a:cubicBezTo>
                  <a:cubicBezTo>
                    <a:pt x="25590" y="40767"/>
                    <a:pt x="27876" y="41085"/>
                    <a:pt x="30353" y="41085"/>
                  </a:cubicBezTo>
                  <a:cubicBezTo>
                    <a:pt x="32639" y="41085"/>
                    <a:pt x="34607" y="40894"/>
                    <a:pt x="36259" y="40450"/>
                  </a:cubicBezTo>
                  <a:cubicBezTo>
                    <a:pt x="37910" y="40068"/>
                    <a:pt x="39370" y="39624"/>
                    <a:pt x="40576" y="39116"/>
                  </a:cubicBezTo>
                  <a:cubicBezTo>
                    <a:pt x="41783" y="38672"/>
                    <a:pt x="42736" y="38164"/>
                    <a:pt x="43561" y="37782"/>
                  </a:cubicBezTo>
                  <a:cubicBezTo>
                    <a:pt x="44323" y="37401"/>
                    <a:pt x="44958" y="37211"/>
                    <a:pt x="45339" y="37211"/>
                  </a:cubicBezTo>
                  <a:cubicBezTo>
                    <a:pt x="45657" y="37211"/>
                    <a:pt x="45911" y="37275"/>
                    <a:pt x="46101" y="37401"/>
                  </a:cubicBezTo>
                  <a:cubicBezTo>
                    <a:pt x="46292" y="37529"/>
                    <a:pt x="46482" y="37656"/>
                    <a:pt x="46609" y="37973"/>
                  </a:cubicBezTo>
                  <a:cubicBezTo>
                    <a:pt x="46736" y="38290"/>
                    <a:pt x="46863" y="38672"/>
                    <a:pt x="46926" y="39179"/>
                  </a:cubicBezTo>
                  <a:cubicBezTo>
                    <a:pt x="46990" y="39751"/>
                    <a:pt x="47054" y="40386"/>
                    <a:pt x="47054" y="4133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g3dc6beee290_0_1146"/>
            <p:cNvSpPr/>
            <p:nvPr/>
          </p:nvSpPr>
          <p:spPr>
            <a:xfrm>
              <a:off x="1121416" y="428583"/>
              <a:ext cx="13017" cy="48196"/>
            </a:xfrm>
            <a:custGeom>
              <a:avLst/>
              <a:gdLst/>
              <a:ahLst/>
              <a:cxnLst/>
              <a:rect l="l" t="t" r="r" b="b"/>
              <a:pathLst>
                <a:path w="13017" h="48196" extrusionOk="0">
                  <a:moveTo>
                    <a:pt x="13018" y="46672"/>
                  </a:moveTo>
                  <a:cubicBezTo>
                    <a:pt x="13018" y="46672"/>
                    <a:pt x="12954" y="47117"/>
                    <a:pt x="12700" y="47308"/>
                  </a:cubicBezTo>
                  <a:cubicBezTo>
                    <a:pt x="12510" y="47498"/>
                    <a:pt x="12129" y="47689"/>
                    <a:pt x="11621" y="47752"/>
                  </a:cubicBezTo>
                  <a:cubicBezTo>
                    <a:pt x="11113" y="47879"/>
                    <a:pt x="10478" y="48006"/>
                    <a:pt x="9652" y="48070"/>
                  </a:cubicBezTo>
                  <a:cubicBezTo>
                    <a:pt x="8826" y="48133"/>
                    <a:pt x="7747" y="48197"/>
                    <a:pt x="6540" y="48197"/>
                  </a:cubicBezTo>
                  <a:cubicBezTo>
                    <a:pt x="5334" y="48197"/>
                    <a:pt x="4254" y="48197"/>
                    <a:pt x="3429" y="48070"/>
                  </a:cubicBezTo>
                  <a:cubicBezTo>
                    <a:pt x="2540" y="48006"/>
                    <a:pt x="1905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429" y="127"/>
                  </a:cubicBezTo>
                  <a:cubicBezTo>
                    <a:pt x="4254" y="64"/>
                    <a:pt x="5271" y="0"/>
                    <a:pt x="6540" y="0"/>
                  </a:cubicBezTo>
                  <a:cubicBezTo>
                    <a:pt x="7810" y="0"/>
                    <a:pt x="8890" y="0"/>
                    <a:pt x="9652" y="127"/>
                  </a:cubicBezTo>
                  <a:cubicBezTo>
                    <a:pt x="10478" y="191"/>
                    <a:pt x="11113" y="317"/>
                    <a:pt x="11621" y="444"/>
                  </a:cubicBezTo>
                  <a:cubicBezTo>
                    <a:pt x="12129" y="572"/>
                    <a:pt x="12510" y="699"/>
                    <a:pt x="12700" y="953"/>
                  </a:cubicBezTo>
                  <a:cubicBezTo>
                    <a:pt x="12954" y="1143"/>
                    <a:pt x="13018" y="1397"/>
                    <a:pt x="13018" y="1588"/>
                  </a:cubicBezTo>
                  <a:lnTo>
                    <a:pt x="13018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g3dc6beee290_0_1146"/>
            <p:cNvSpPr/>
            <p:nvPr/>
          </p:nvSpPr>
          <p:spPr>
            <a:xfrm>
              <a:off x="1155516" y="414295"/>
              <a:ext cx="60197" cy="63055"/>
            </a:xfrm>
            <a:custGeom>
              <a:avLst/>
              <a:gdLst/>
              <a:ahLst/>
              <a:cxnLst/>
              <a:rect l="l" t="t" r="r" b="b"/>
              <a:pathLst>
                <a:path w="60197" h="63055" extrusionOk="0">
                  <a:moveTo>
                    <a:pt x="33147" y="1651"/>
                  </a:moveTo>
                  <a:lnTo>
                    <a:pt x="33147" y="1651"/>
                  </a:lnTo>
                  <a:cubicBezTo>
                    <a:pt x="33591" y="1333"/>
                    <a:pt x="33973" y="1016"/>
                    <a:pt x="34417" y="762"/>
                  </a:cubicBezTo>
                  <a:cubicBezTo>
                    <a:pt x="34798" y="572"/>
                    <a:pt x="35306" y="381"/>
                    <a:pt x="35878" y="254"/>
                  </a:cubicBezTo>
                  <a:cubicBezTo>
                    <a:pt x="36449" y="127"/>
                    <a:pt x="37148" y="64"/>
                    <a:pt x="37973" y="0"/>
                  </a:cubicBezTo>
                  <a:cubicBezTo>
                    <a:pt x="38799" y="0"/>
                    <a:pt x="39815" y="0"/>
                    <a:pt x="41021" y="0"/>
                  </a:cubicBezTo>
                  <a:cubicBezTo>
                    <a:pt x="42545" y="0"/>
                    <a:pt x="43688" y="64"/>
                    <a:pt x="44513" y="254"/>
                  </a:cubicBezTo>
                  <a:cubicBezTo>
                    <a:pt x="45339" y="381"/>
                    <a:pt x="45910" y="572"/>
                    <a:pt x="46228" y="826"/>
                  </a:cubicBezTo>
                  <a:cubicBezTo>
                    <a:pt x="46546" y="1080"/>
                    <a:pt x="46609" y="1333"/>
                    <a:pt x="46419" y="1651"/>
                  </a:cubicBezTo>
                  <a:cubicBezTo>
                    <a:pt x="46228" y="1905"/>
                    <a:pt x="45910" y="2286"/>
                    <a:pt x="45466" y="2540"/>
                  </a:cubicBezTo>
                  <a:lnTo>
                    <a:pt x="34544" y="9969"/>
                  </a:lnTo>
                  <a:cubicBezTo>
                    <a:pt x="34226" y="10160"/>
                    <a:pt x="33909" y="10414"/>
                    <a:pt x="33528" y="10541"/>
                  </a:cubicBezTo>
                  <a:cubicBezTo>
                    <a:pt x="33210" y="10732"/>
                    <a:pt x="32766" y="10858"/>
                    <a:pt x="32258" y="10985"/>
                  </a:cubicBezTo>
                  <a:cubicBezTo>
                    <a:pt x="31750" y="11113"/>
                    <a:pt x="31179" y="11176"/>
                    <a:pt x="30480" y="11240"/>
                  </a:cubicBezTo>
                  <a:cubicBezTo>
                    <a:pt x="29782" y="11240"/>
                    <a:pt x="28956" y="11303"/>
                    <a:pt x="27940" y="11303"/>
                  </a:cubicBezTo>
                  <a:cubicBezTo>
                    <a:pt x="26797" y="11303"/>
                    <a:pt x="25908" y="11240"/>
                    <a:pt x="25273" y="11176"/>
                  </a:cubicBezTo>
                  <a:cubicBezTo>
                    <a:pt x="24575" y="11113"/>
                    <a:pt x="24130" y="10985"/>
                    <a:pt x="23876" y="10858"/>
                  </a:cubicBezTo>
                  <a:cubicBezTo>
                    <a:pt x="23559" y="10668"/>
                    <a:pt x="23495" y="10478"/>
                    <a:pt x="23559" y="10224"/>
                  </a:cubicBezTo>
                  <a:cubicBezTo>
                    <a:pt x="23559" y="9969"/>
                    <a:pt x="23813" y="9652"/>
                    <a:pt x="24257" y="9335"/>
                  </a:cubicBezTo>
                  <a:lnTo>
                    <a:pt x="33084" y="1778"/>
                  </a:lnTo>
                  <a:close/>
                  <a:moveTo>
                    <a:pt x="46482" y="38354"/>
                  </a:moveTo>
                  <a:lnTo>
                    <a:pt x="46482" y="38354"/>
                  </a:lnTo>
                  <a:cubicBezTo>
                    <a:pt x="46482" y="35814"/>
                    <a:pt x="46228" y="33592"/>
                    <a:pt x="45720" y="31496"/>
                  </a:cubicBezTo>
                  <a:cubicBezTo>
                    <a:pt x="45212" y="29464"/>
                    <a:pt x="44323" y="27686"/>
                    <a:pt x="43053" y="26225"/>
                  </a:cubicBezTo>
                  <a:cubicBezTo>
                    <a:pt x="41783" y="24765"/>
                    <a:pt x="40132" y="23622"/>
                    <a:pt x="38037" y="22860"/>
                  </a:cubicBezTo>
                  <a:cubicBezTo>
                    <a:pt x="35941" y="22098"/>
                    <a:pt x="33274" y="21654"/>
                    <a:pt x="30163" y="21654"/>
                  </a:cubicBezTo>
                  <a:cubicBezTo>
                    <a:pt x="27051" y="21654"/>
                    <a:pt x="24321" y="22098"/>
                    <a:pt x="22225" y="22987"/>
                  </a:cubicBezTo>
                  <a:cubicBezTo>
                    <a:pt x="20066" y="23876"/>
                    <a:pt x="18351" y="25083"/>
                    <a:pt x="17082" y="26607"/>
                  </a:cubicBezTo>
                  <a:cubicBezTo>
                    <a:pt x="15812" y="28067"/>
                    <a:pt x="14859" y="29845"/>
                    <a:pt x="14288" y="31877"/>
                  </a:cubicBezTo>
                  <a:cubicBezTo>
                    <a:pt x="13716" y="33846"/>
                    <a:pt x="13462" y="36004"/>
                    <a:pt x="13462" y="38227"/>
                  </a:cubicBezTo>
                  <a:cubicBezTo>
                    <a:pt x="13462" y="40831"/>
                    <a:pt x="13716" y="43180"/>
                    <a:pt x="14288" y="45275"/>
                  </a:cubicBezTo>
                  <a:cubicBezTo>
                    <a:pt x="14796" y="47308"/>
                    <a:pt x="15685" y="49149"/>
                    <a:pt x="16954" y="50610"/>
                  </a:cubicBezTo>
                  <a:cubicBezTo>
                    <a:pt x="18225" y="52070"/>
                    <a:pt x="19876" y="53213"/>
                    <a:pt x="21971" y="53975"/>
                  </a:cubicBezTo>
                  <a:cubicBezTo>
                    <a:pt x="24066" y="54737"/>
                    <a:pt x="26670" y="55118"/>
                    <a:pt x="29909" y="55118"/>
                  </a:cubicBezTo>
                  <a:cubicBezTo>
                    <a:pt x="33147" y="55118"/>
                    <a:pt x="35687" y="54674"/>
                    <a:pt x="37846" y="53785"/>
                  </a:cubicBezTo>
                  <a:cubicBezTo>
                    <a:pt x="40005" y="52896"/>
                    <a:pt x="41719" y="51689"/>
                    <a:pt x="42990" y="50165"/>
                  </a:cubicBezTo>
                  <a:cubicBezTo>
                    <a:pt x="44323" y="48641"/>
                    <a:pt x="45212" y="46863"/>
                    <a:pt x="45784" y="44831"/>
                  </a:cubicBezTo>
                  <a:cubicBezTo>
                    <a:pt x="46291" y="42799"/>
                    <a:pt x="46609" y="40640"/>
                    <a:pt x="46609" y="38354"/>
                  </a:cubicBezTo>
                  <a:moveTo>
                    <a:pt x="60198" y="37846"/>
                  </a:moveTo>
                  <a:cubicBezTo>
                    <a:pt x="60198" y="41783"/>
                    <a:pt x="59563" y="45339"/>
                    <a:pt x="58229" y="48450"/>
                  </a:cubicBezTo>
                  <a:cubicBezTo>
                    <a:pt x="56896" y="51562"/>
                    <a:pt x="54991" y="54229"/>
                    <a:pt x="52388" y="56388"/>
                  </a:cubicBezTo>
                  <a:cubicBezTo>
                    <a:pt x="49784" y="58547"/>
                    <a:pt x="46609" y="60198"/>
                    <a:pt x="42799" y="61341"/>
                  </a:cubicBezTo>
                  <a:cubicBezTo>
                    <a:pt x="38989" y="62484"/>
                    <a:pt x="34544" y="63056"/>
                    <a:pt x="29528" y="63056"/>
                  </a:cubicBezTo>
                  <a:cubicBezTo>
                    <a:pt x="24511" y="63056"/>
                    <a:pt x="20257" y="62611"/>
                    <a:pt x="16574" y="61595"/>
                  </a:cubicBezTo>
                  <a:cubicBezTo>
                    <a:pt x="12891" y="60643"/>
                    <a:pt x="9843" y="59118"/>
                    <a:pt x="7366" y="57150"/>
                  </a:cubicBezTo>
                  <a:cubicBezTo>
                    <a:pt x="4890" y="55182"/>
                    <a:pt x="3112" y="52642"/>
                    <a:pt x="1842" y="49530"/>
                  </a:cubicBezTo>
                  <a:cubicBezTo>
                    <a:pt x="572" y="46482"/>
                    <a:pt x="0" y="42799"/>
                    <a:pt x="0" y="38608"/>
                  </a:cubicBezTo>
                  <a:cubicBezTo>
                    <a:pt x="0" y="34735"/>
                    <a:pt x="635" y="31242"/>
                    <a:pt x="1969" y="28194"/>
                  </a:cubicBezTo>
                  <a:cubicBezTo>
                    <a:pt x="3302" y="25146"/>
                    <a:pt x="5207" y="22479"/>
                    <a:pt x="7810" y="20320"/>
                  </a:cubicBezTo>
                  <a:cubicBezTo>
                    <a:pt x="10414" y="18161"/>
                    <a:pt x="13589" y="16510"/>
                    <a:pt x="17399" y="15303"/>
                  </a:cubicBezTo>
                  <a:cubicBezTo>
                    <a:pt x="21209" y="14160"/>
                    <a:pt x="25654" y="13589"/>
                    <a:pt x="30671" y="13589"/>
                  </a:cubicBezTo>
                  <a:cubicBezTo>
                    <a:pt x="35687" y="13589"/>
                    <a:pt x="39751" y="14097"/>
                    <a:pt x="43434" y="15050"/>
                  </a:cubicBezTo>
                  <a:cubicBezTo>
                    <a:pt x="47117" y="16002"/>
                    <a:pt x="50229" y="17463"/>
                    <a:pt x="52705" y="19494"/>
                  </a:cubicBezTo>
                  <a:cubicBezTo>
                    <a:pt x="55182" y="21463"/>
                    <a:pt x="57023" y="24003"/>
                    <a:pt x="58293" y="27051"/>
                  </a:cubicBezTo>
                  <a:cubicBezTo>
                    <a:pt x="59563" y="30099"/>
                    <a:pt x="60198" y="33655"/>
                    <a:pt x="60198" y="37783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g3dc6beee290_0_1146"/>
            <p:cNvSpPr/>
            <p:nvPr/>
          </p:nvSpPr>
          <p:spPr>
            <a:xfrm>
              <a:off x="1236542" y="428647"/>
              <a:ext cx="52451" cy="48196"/>
            </a:xfrm>
            <a:custGeom>
              <a:avLst/>
              <a:gdLst/>
              <a:ahLst/>
              <a:cxnLst/>
              <a:rect l="l" t="t" r="r" b="b"/>
              <a:pathLst>
                <a:path w="52451" h="48196" extrusionOk="0">
                  <a:moveTo>
                    <a:pt x="52451" y="44577"/>
                  </a:moveTo>
                  <a:cubicBezTo>
                    <a:pt x="52451" y="45149"/>
                    <a:pt x="52324" y="45593"/>
                    <a:pt x="52070" y="46038"/>
                  </a:cubicBezTo>
                  <a:cubicBezTo>
                    <a:pt x="51816" y="46482"/>
                    <a:pt x="51435" y="46863"/>
                    <a:pt x="50990" y="47117"/>
                  </a:cubicBezTo>
                  <a:cubicBezTo>
                    <a:pt x="50546" y="47435"/>
                    <a:pt x="50038" y="47625"/>
                    <a:pt x="49403" y="47752"/>
                  </a:cubicBezTo>
                  <a:cubicBezTo>
                    <a:pt x="48768" y="47879"/>
                    <a:pt x="48197" y="47942"/>
                    <a:pt x="47562" y="47942"/>
                  </a:cubicBezTo>
                  <a:lnTo>
                    <a:pt x="42037" y="47942"/>
                  </a:lnTo>
                  <a:cubicBezTo>
                    <a:pt x="40894" y="47942"/>
                    <a:pt x="39878" y="47879"/>
                    <a:pt x="39053" y="47689"/>
                  </a:cubicBezTo>
                  <a:cubicBezTo>
                    <a:pt x="38227" y="47498"/>
                    <a:pt x="37465" y="47244"/>
                    <a:pt x="36767" y="46799"/>
                  </a:cubicBezTo>
                  <a:cubicBezTo>
                    <a:pt x="36068" y="46355"/>
                    <a:pt x="35370" y="45720"/>
                    <a:pt x="34735" y="44958"/>
                  </a:cubicBezTo>
                  <a:cubicBezTo>
                    <a:pt x="34100" y="44196"/>
                    <a:pt x="33338" y="43180"/>
                    <a:pt x="32512" y="41974"/>
                  </a:cubicBezTo>
                  <a:lnTo>
                    <a:pt x="16701" y="19621"/>
                  </a:lnTo>
                  <a:cubicBezTo>
                    <a:pt x="15812" y="18288"/>
                    <a:pt x="14859" y="16891"/>
                    <a:pt x="13907" y="15367"/>
                  </a:cubicBezTo>
                  <a:cubicBezTo>
                    <a:pt x="12954" y="13843"/>
                    <a:pt x="12129" y="12319"/>
                    <a:pt x="11367" y="10858"/>
                  </a:cubicBezTo>
                  <a:lnTo>
                    <a:pt x="11303" y="10858"/>
                  </a:lnTo>
                  <a:cubicBezTo>
                    <a:pt x="11430" y="12636"/>
                    <a:pt x="11493" y="14414"/>
                    <a:pt x="11557" y="16129"/>
                  </a:cubicBezTo>
                  <a:cubicBezTo>
                    <a:pt x="11621" y="17907"/>
                    <a:pt x="11684" y="19749"/>
                    <a:pt x="11684" y="21590"/>
                  </a:cubicBezTo>
                  <a:lnTo>
                    <a:pt x="11684" y="46546"/>
                  </a:lnTo>
                  <a:cubicBezTo>
                    <a:pt x="11684" y="46546"/>
                    <a:pt x="11557" y="46990"/>
                    <a:pt x="11430" y="47244"/>
                  </a:cubicBezTo>
                  <a:cubicBezTo>
                    <a:pt x="11240" y="47435"/>
                    <a:pt x="10922" y="47625"/>
                    <a:pt x="10478" y="47752"/>
                  </a:cubicBezTo>
                  <a:cubicBezTo>
                    <a:pt x="10033" y="47879"/>
                    <a:pt x="9462" y="48006"/>
                    <a:pt x="8700" y="48070"/>
                  </a:cubicBezTo>
                  <a:cubicBezTo>
                    <a:pt x="8001" y="48133"/>
                    <a:pt x="6985" y="48196"/>
                    <a:pt x="5779" y="48196"/>
                  </a:cubicBezTo>
                  <a:cubicBezTo>
                    <a:pt x="4572" y="48196"/>
                    <a:pt x="3683" y="48196"/>
                    <a:pt x="2921" y="48070"/>
                  </a:cubicBezTo>
                  <a:cubicBezTo>
                    <a:pt x="2159" y="48006"/>
                    <a:pt x="1588" y="47879"/>
                    <a:pt x="1143" y="47752"/>
                  </a:cubicBezTo>
                  <a:cubicBezTo>
                    <a:pt x="699" y="47625"/>
                    <a:pt x="445" y="47435"/>
                    <a:pt x="254" y="47244"/>
                  </a:cubicBezTo>
                  <a:cubicBezTo>
                    <a:pt x="64" y="47053"/>
                    <a:pt x="0" y="46799"/>
                    <a:pt x="0" y="46546"/>
                  </a:cubicBezTo>
                  <a:lnTo>
                    <a:pt x="0" y="3619"/>
                  </a:lnTo>
                  <a:cubicBezTo>
                    <a:pt x="0" y="2476"/>
                    <a:pt x="445" y="1588"/>
                    <a:pt x="1334" y="1016"/>
                  </a:cubicBezTo>
                  <a:cubicBezTo>
                    <a:pt x="2223" y="444"/>
                    <a:pt x="3302" y="127"/>
                    <a:pt x="4636" y="127"/>
                  </a:cubicBezTo>
                  <a:lnTo>
                    <a:pt x="11557" y="127"/>
                  </a:lnTo>
                  <a:cubicBezTo>
                    <a:pt x="12827" y="127"/>
                    <a:pt x="13843" y="190"/>
                    <a:pt x="14732" y="381"/>
                  </a:cubicBezTo>
                  <a:cubicBezTo>
                    <a:pt x="15558" y="508"/>
                    <a:pt x="16320" y="825"/>
                    <a:pt x="17018" y="1206"/>
                  </a:cubicBezTo>
                  <a:cubicBezTo>
                    <a:pt x="17717" y="1524"/>
                    <a:pt x="18288" y="2095"/>
                    <a:pt x="18923" y="2731"/>
                  </a:cubicBezTo>
                  <a:cubicBezTo>
                    <a:pt x="19495" y="3365"/>
                    <a:pt x="20130" y="4191"/>
                    <a:pt x="20765" y="5143"/>
                  </a:cubicBezTo>
                  <a:lnTo>
                    <a:pt x="33147" y="22606"/>
                  </a:lnTo>
                  <a:cubicBezTo>
                    <a:pt x="33846" y="23622"/>
                    <a:pt x="34544" y="24701"/>
                    <a:pt x="35243" y="25717"/>
                  </a:cubicBezTo>
                  <a:cubicBezTo>
                    <a:pt x="35941" y="26733"/>
                    <a:pt x="36640" y="27813"/>
                    <a:pt x="37275" y="28765"/>
                  </a:cubicBezTo>
                  <a:cubicBezTo>
                    <a:pt x="37910" y="29845"/>
                    <a:pt x="38545" y="30797"/>
                    <a:pt x="39180" y="31814"/>
                  </a:cubicBezTo>
                  <a:cubicBezTo>
                    <a:pt x="39815" y="32766"/>
                    <a:pt x="40386" y="33782"/>
                    <a:pt x="41021" y="34798"/>
                  </a:cubicBezTo>
                  <a:lnTo>
                    <a:pt x="41021" y="34798"/>
                  </a:lnTo>
                  <a:cubicBezTo>
                    <a:pt x="40894" y="33083"/>
                    <a:pt x="40831" y="31242"/>
                    <a:pt x="40767" y="29400"/>
                  </a:cubicBezTo>
                  <a:cubicBezTo>
                    <a:pt x="40767" y="27559"/>
                    <a:pt x="40704" y="25717"/>
                    <a:pt x="40704" y="24067"/>
                  </a:cubicBezTo>
                  <a:lnTo>
                    <a:pt x="40704" y="1651"/>
                  </a:lnTo>
                  <a:cubicBezTo>
                    <a:pt x="40704" y="1651"/>
                    <a:pt x="40767" y="1206"/>
                    <a:pt x="41021" y="1016"/>
                  </a:cubicBezTo>
                  <a:cubicBezTo>
                    <a:pt x="41212" y="825"/>
                    <a:pt x="41529" y="635"/>
                    <a:pt x="41974" y="444"/>
                  </a:cubicBezTo>
                  <a:cubicBezTo>
                    <a:pt x="42418" y="317"/>
                    <a:pt x="43053" y="190"/>
                    <a:pt x="43815" y="127"/>
                  </a:cubicBezTo>
                  <a:cubicBezTo>
                    <a:pt x="44577" y="63"/>
                    <a:pt x="45530" y="0"/>
                    <a:pt x="46736" y="0"/>
                  </a:cubicBezTo>
                  <a:cubicBezTo>
                    <a:pt x="47815" y="0"/>
                    <a:pt x="48768" y="0"/>
                    <a:pt x="49530" y="127"/>
                  </a:cubicBezTo>
                  <a:cubicBezTo>
                    <a:pt x="50292" y="127"/>
                    <a:pt x="50864" y="254"/>
                    <a:pt x="51245" y="444"/>
                  </a:cubicBezTo>
                  <a:cubicBezTo>
                    <a:pt x="51689" y="635"/>
                    <a:pt x="51943" y="825"/>
                    <a:pt x="52134" y="1016"/>
                  </a:cubicBezTo>
                  <a:cubicBezTo>
                    <a:pt x="52261" y="1206"/>
                    <a:pt x="52388" y="1460"/>
                    <a:pt x="52388" y="1651"/>
                  </a:cubicBezTo>
                  <a:lnTo>
                    <a:pt x="52388" y="4457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g3dc6beee290_0_1146"/>
            <p:cNvSpPr/>
            <p:nvPr/>
          </p:nvSpPr>
          <p:spPr>
            <a:xfrm>
              <a:off x="1345635" y="428647"/>
              <a:ext cx="52006" cy="48831"/>
            </a:xfrm>
            <a:custGeom>
              <a:avLst/>
              <a:gdLst/>
              <a:ahLst/>
              <a:cxnLst/>
              <a:rect l="l" t="t" r="r" b="b"/>
              <a:pathLst>
                <a:path w="52006" h="48831" extrusionOk="0">
                  <a:moveTo>
                    <a:pt x="52007" y="30163"/>
                  </a:moveTo>
                  <a:cubicBezTo>
                    <a:pt x="52007" y="33083"/>
                    <a:pt x="51435" y="35750"/>
                    <a:pt x="50292" y="38036"/>
                  </a:cubicBezTo>
                  <a:cubicBezTo>
                    <a:pt x="49149" y="40322"/>
                    <a:pt x="47435" y="42291"/>
                    <a:pt x="45212" y="43878"/>
                  </a:cubicBezTo>
                  <a:cubicBezTo>
                    <a:pt x="42989" y="45529"/>
                    <a:pt x="40195" y="46736"/>
                    <a:pt x="36957" y="47561"/>
                  </a:cubicBezTo>
                  <a:cubicBezTo>
                    <a:pt x="33718" y="48387"/>
                    <a:pt x="29908" y="48832"/>
                    <a:pt x="25654" y="48832"/>
                  </a:cubicBezTo>
                  <a:cubicBezTo>
                    <a:pt x="21654" y="48832"/>
                    <a:pt x="18097" y="48514"/>
                    <a:pt x="14859" y="47752"/>
                  </a:cubicBezTo>
                  <a:cubicBezTo>
                    <a:pt x="11684" y="46990"/>
                    <a:pt x="9017" y="45847"/>
                    <a:pt x="6794" y="44323"/>
                  </a:cubicBezTo>
                  <a:cubicBezTo>
                    <a:pt x="4635" y="42799"/>
                    <a:pt x="2921" y="40894"/>
                    <a:pt x="1778" y="38671"/>
                  </a:cubicBezTo>
                  <a:cubicBezTo>
                    <a:pt x="635" y="36385"/>
                    <a:pt x="0" y="33718"/>
                    <a:pt x="0" y="30671"/>
                  </a:cubicBezTo>
                  <a:lnTo>
                    <a:pt x="0" y="1651"/>
                  </a:lnTo>
                  <a:cubicBezTo>
                    <a:pt x="0" y="1651"/>
                    <a:pt x="127" y="1206"/>
                    <a:pt x="254" y="1016"/>
                  </a:cubicBezTo>
                  <a:cubicBezTo>
                    <a:pt x="444" y="825"/>
                    <a:pt x="825" y="699"/>
                    <a:pt x="1333" y="508"/>
                  </a:cubicBezTo>
                  <a:cubicBezTo>
                    <a:pt x="1841" y="381"/>
                    <a:pt x="2540" y="317"/>
                    <a:pt x="3302" y="190"/>
                  </a:cubicBezTo>
                  <a:cubicBezTo>
                    <a:pt x="4127" y="127"/>
                    <a:pt x="5143" y="63"/>
                    <a:pt x="6413" y="63"/>
                  </a:cubicBezTo>
                  <a:cubicBezTo>
                    <a:pt x="7683" y="63"/>
                    <a:pt x="8699" y="63"/>
                    <a:pt x="9525" y="190"/>
                  </a:cubicBezTo>
                  <a:cubicBezTo>
                    <a:pt x="10350" y="254"/>
                    <a:pt x="10985" y="381"/>
                    <a:pt x="11493" y="508"/>
                  </a:cubicBezTo>
                  <a:cubicBezTo>
                    <a:pt x="12001" y="635"/>
                    <a:pt x="12319" y="825"/>
                    <a:pt x="12573" y="1016"/>
                  </a:cubicBezTo>
                  <a:cubicBezTo>
                    <a:pt x="12763" y="1206"/>
                    <a:pt x="12890" y="1460"/>
                    <a:pt x="12890" y="1651"/>
                  </a:cubicBezTo>
                  <a:lnTo>
                    <a:pt x="12890" y="29845"/>
                  </a:lnTo>
                  <a:cubicBezTo>
                    <a:pt x="12890" y="31750"/>
                    <a:pt x="13208" y="33338"/>
                    <a:pt x="13843" y="34735"/>
                  </a:cubicBezTo>
                  <a:cubicBezTo>
                    <a:pt x="14478" y="36132"/>
                    <a:pt x="15367" y="37274"/>
                    <a:pt x="16510" y="38164"/>
                  </a:cubicBezTo>
                  <a:cubicBezTo>
                    <a:pt x="17716" y="39053"/>
                    <a:pt x="19050" y="39751"/>
                    <a:pt x="20701" y="40196"/>
                  </a:cubicBezTo>
                  <a:cubicBezTo>
                    <a:pt x="22352" y="40640"/>
                    <a:pt x="24130" y="40894"/>
                    <a:pt x="26162" y="40894"/>
                  </a:cubicBezTo>
                  <a:cubicBezTo>
                    <a:pt x="28194" y="40894"/>
                    <a:pt x="30035" y="40640"/>
                    <a:pt x="31623" y="40196"/>
                  </a:cubicBezTo>
                  <a:cubicBezTo>
                    <a:pt x="33210" y="39688"/>
                    <a:pt x="34607" y="39053"/>
                    <a:pt x="35687" y="38164"/>
                  </a:cubicBezTo>
                  <a:cubicBezTo>
                    <a:pt x="36830" y="37274"/>
                    <a:pt x="37655" y="36132"/>
                    <a:pt x="38290" y="34798"/>
                  </a:cubicBezTo>
                  <a:cubicBezTo>
                    <a:pt x="38925" y="33528"/>
                    <a:pt x="39179" y="32004"/>
                    <a:pt x="39179" y="30353"/>
                  </a:cubicBezTo>
                  <a:lnTo>
                    <a:pt x="39179" y="1588"/>
                  </a:lnTo>
                  <a:cubicBezTo>
                    <a:pt x="39179" y="1588"/>
                    <a:pt x="39307" y="1143"/>
                    <a:pt x="39497" y="952"/>
                  </a:cubicBezTo>
                  <a:cubicBezTo>
                    <a:pt x="39688" y="762"/>
                    <a:pt x="40005" y="635"/>
                    <a:pt x="40513" y="444"/>
                  </a:cubicBezTo>
                  <a:cubicBezTo>
                    <a:pt x="40957" y="317"/>
                    <a:pt x="41656" y="254"/>
                    <a:pt x="42482" y="127"/>
                  </a:cubicBezTo>
                  <a:cubicBezTo>
                    <a:pt x="43307" y="63"/>
                    <a:pt x="44323" y="0"/>
                    <a:pt x="45593" y="0"/>
                  </a:cubicBezTo>
                  <a:cubicBezTo>
                    <a:pt x="46863" y="0"/>
                    <a:pt x="47815" y="0"/>
                    <a:pt x="48641" y="127"/>
                  </a:cubicBezTo>
                  <a:cubicBezTo>
                    <a:pt x="49466" y="190"/>
                    <a:pt x="50101" y="317"/>
                    <a:pt x="50546" y="444"/>
                  </a:cubicBezTo>
                  <a:cubicBezTo>
                    <a:pt x="51054" y="572"/>
                    <a:pt x="51371" y="762"/>
                    <a:pt x="51562" y="952"/>
                  </a:cubicBezTo>
                  <a:cubicBezTo>
                    <a:pt x="51752" y="1143"/>
                    <a:pt x="51879" y="1397"/>
                    <a:pt x="51879" y="1588"/>
                  </a:cubicBezTo>
                  <a:lnTo>
                    <a:pt x="51879" y="3022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g3dc6beee290_0_1146"/>
            <p:cNvSpPr/>
            <p:nvPr/>
          </p:nvSpPr>
          <p:spPr>
            <a:xfrm>
              <a:off x="1421517" y="428647"/>
              <a:ext cx="52451" cy="48196"/>
            </a:xfrm>
            <a:custGeom>
              <a:avLst/>
              <a:gdLst/>
              <a:ahLst/>
              <a:cxnLst/>
              <a:rect l="l" t="t" r="r" b="b"/>
              <a:pathLst>
                <a:path w="52451" h="48196" extrusionOk="0">
                  <a:moveTo>
                    <a:pt x="52451" y="44577"/>
                  </a:moveTo>
                  <a:cubicBezTo>
                    <a:pt x="52451" y="45149"/>
                    <a:pt x="52324" y="45593"/>
                    <a:pt x="52070" y="46038"/>
                  </a:cubicBezTo>
                  <a:cubicBezTo>
                    <a:pt x="51816" y="46482"/>
                    <a:pt x="51435" y="46863"/>
                    <a:pt x="50990" y="47117"/>
                  </a:cubicBezTo>
                  <a:cubicBezTo>
                    <a:pt x="50546" y="47435"/>
                    <a:pt x="50038" y="47625"/>
                    <a:pt x="49403" y="47752"/>
                  </a:cubicBezTo>
                  <a:cubicBezTo>
                    <a:pt x="48768" y="47879"/>
                    <a:pt x="48133" y="47942"/>
                    <a:pt x="47562" y="47942"/>
                  </a:cubicBezTo>
                  <a:lnTo>
                    <a:pt x="42037" y="47942"/>
                  </a:lnTo>
                  <a:cubicBezTo>
                    <a:pt x="40894" y="47942"/>
                    <a:pt x="39878" y="47879"/>
                    <a:pt x="39052" y="47689"/>
                  </a:cubicBezTo>
                  <a:cubicBezTo>
                    <a:pt x="38227" y="47498"/>
                    <a:pt x="37465" y="47244"/>
                    <a:pt x="36767" y="46799"/>
                  </a:cubicBezTo>
                  <a:cubicBezTo>
                    <a:pt x="36068" y="46355"/>
                    <a:pt x="35370" y="45720"/>
                    <a:pt x="34735" y="44958"/>
                  </a:cubicBezTo>
                  <a:cubicBezTo>
                    <a:pt x="34099" y="44196"/>
                    <a:pt x="33338" y="43180"/>
                    <a:pt x="32512" y="41974"/>
                  </a:cubicBezTo>
                  <a:lnTo>
                    <a:pt x="16701" y="19621"/>
                  </a:lnTo>
                  <a:cubicBezTo>
                    <a:pt x="15812" y="18288"/>
                    <a:pt x="14859" y="16891"/>
                    <a:pt x="13907" y="15367"/>
                  </a:cubicBezTo>
                  <a:cubicBezTo>
                    <a:pt x="12954" y="13843"/>
                    <a:pt x="12129" y="12319"/>
                    <a:pt x="11367" y="10858"/>
                  </a:cubicBezTo>
                  <a:lnTo>
                    <a:pt x="11240" y="10858"/>
                  </a:lnTo>
                  <a:cubicBezTo>
                    <a:pt x="11367" y="12636"/>
                    <a:pt x="11493" y="14414"/>
                    <a:pt x="11557" y="16129"/>
                  </a:cubicBezTo>
                  <a:cubicBezTo>
                    <a:pt x="11621" y="17907"/>
                    <a:pt x="11684" y="19749"/>
                    <a:pt x="11684" y="21590"/>
                  </a:cubicBezTo>
                  <a:lnTo>
                    <a:pt x="11684" y="46546"/>
                  </a:lnTo>
                  <a:cubicBezTo>
                    <a:pt x="11684" y="46546"/>
                    <a:pt x="11557" y="46990"/>
                    <a:pt x="11430" y="47244"/>
                  </a:cubicBezTo>
                  <a:cubicBezTo>
                    <a:pt x="11240" y="47435"/>
                    <a:pt x="10922" y="47625"/>
                    <a:pt x="10477" y="47752"/>
                  </a:cubicBezTo>
                  <a:cubicBezTo>
                    <a:pt x="10033" y="47879"/>
                    <a:pt x="9462" y="48006"/>
                    <a:pt x="8699" y="48070"/>
                  </a:cubicBezTo>
                  <a:cubicBezTo>
                    <a:pt x="7938" y="48133"/>
                    <a:pt x="6985" y="48196"/>
                    <a:pt x="5779" y="48196"/>
                  </a:cubicBezTo>
                  <a:cubicBezTo>
                    <a:pt x="4572" y="48196"/>
                    <a:pt x="3683" y="48196"/>
                    <a:pt x="2921" y="48070"/>
                  </a:cubicBezTo>
                  <a:cubicBezTo>
                    <a:pt x="2159" y="48006"/>
                    <a:pt x="1588" y="47879"/>
                    <a:pt x="1143" y="47752"/>
                  </a:cubicBezTo>
                  <a:cubicBezTo>
                    <a:pt x="699" y="47625"/>
                    <a:pt x="445" y="47435"/>
                    <a:pt x="254" y="47244"/>
                  </a:cubicBezTo>
                  <a:cubicBezTo>
                    <a:pt x="64" y="47053"/>
                    <a:pt x="0" y="46799"/>
                    <a:pt x="0" y="46546"/>
                  </a:cubicBezTo>
                  <a:lnTo>
                    <a:pt x="0" y="3619"/>
                  </a:lnTo>
                  <a:cubicBezTo>
                    <a:pt x="0" y="2476"/>
                    <a:pt x="445" y="1588"/>
                    <a:pt x="1334" y="1016"/>
                  </a:cubicBezTo>
                  <a:cubicBezTo>
                    <a:pt x="2223" y="444"/>
                    <a:pt x="3365" y="127"/>
                    <a:pt x="4636" y="127"/>
                  </a:cubicBezTo>
                  <a:lnTo>
                    <a:pt x="11557" y="127"/>
                  </a:lnTo>
                  <a:cubicBezTo>
                    <a:pt x="12827" y="127"/>
                    <a:pt x="13843" y="190"/>
                    <a:pt x="14732" y="381"/>
                  </a:cubicBezTo>
                  <a:cubicBezTo>
                    <a:pt x="15558" y="508"/>
                    <a:pt x="16320" y="825"/>
                    <a:pt x="17018" y="1206"/>
                  </a:cubicBezTo>
                  <a:cubicBezTo>
                    <a:pt x="17717" y="1524"/>
                    <a:pt x="18288" y="2095"/>
                    <a:pt x="18923" y="2731"/>
                  </a:cubicBezTo>
                  <a:cubicBezTo>
                    <a:pt x="19495" y="3365"/>
                    <a:pt x="20130" y="4191"/>
                    <a:pt x="20765" y="5143"/>
                  </a:cubicBezTo>
                  <a:lnTo>
                    <a:pt x="33147" y="22606"/>
                  </a:lnTo>
                  <a:cubicBezTo>
                    <a:pt x="33846" y="23622"/>
                    <a:pt x="34608" y="24701"/>
                    <a:pt x="35243" y="25717"/>
                  </a:cubicBezTo>
                  <a:cubicBezTo>
                    <a:pt x="35941" y="26733"/>
                    <a:pt x="36640" y="27813"/>
                    <a:pt x="37274" y="28765"/>
                  </a:cubicBezTo>
                  <a:cubicBezTo>
                    <a:pt x="37910" y="29845"/>
                    <a:pt x="38545" y="30797"/>
                    <a:pt x="39180" y="31814"/>
                  </a:cubicBezTo>
                  <a:cubicBezTo>
                    <a:pt x="39815" y="32766"/>
                    <a:pt x="40449" y="33782"/>
                    <a:pt x="41021" y="34798"/>
                  </a:cubicBezTo>
                  <a:lnTo>
                    <a:pt x="41021" y="34798"/>
                  </a:lnTo>
                  <a:cubicBezTo>
                    <a:pt x="40958" y="33083"/>
                    <a:pt x="40830" y="31242"/>
                    <a:pt x="40767" y="29400"/>
                  </a:cubicBezTo>
                  <a:cubicBezTo>
                    <a:pt x="40767" y="27559"/>
                    <a:pt x="40767" y="25717"/>
                    <a:pt x="40767" y="24067"/>
                  </a:cubicBezTo>
                  <a:lnTo>
                    <a:pt x="40767" y="1651"/>
                  </a:lnTo>
                  <a:cubicBezTo>
                    <a:pt x="40767" y="1651"/>
                    <a:pt x="40830" y="1206"/>
                    <a:pt x="41021" y="1016"/>
                  </a:cubicBezTo>
                  <a:cubicBezTo>
                    <a:pt x="41212" y="825"/>
                    <a:pt x="41529" y="635"/>
                    <a:pt x="42037" y="444"/>
                  </a:cubicBezTo>
                  <a:cubicBezTo>
                    <a:pt x="42482" y="317"/>
                    <a:pt x="43117" y="190"/>
                    <a:pt x="43879" y="127"/>
                  </a:cubicBezTo>
                  <a:cubicBezTo>
                    <a:pt x="44640" y="63"/>
                    <a:pt x="45593" y="0"/>
                    <a:pt x="46736" y="0"/>
                  </a:cubicBezTo>
                  <a:cubicBezTo>
                    <a:pt x="47879" y="0"/>
                    <a:pt x="48768" y="0"/>
                    <a:pt x="49530" y="127"/>
                  </a:cubicBezTo>
                  <a:cubicBezTo>
                    <a:pt x="50292" y="127"/>
                    <a:pt x="50864" y="254"/>
                    <a:pt x="51245" y="444"/>
                  </a:cubicBezTo>
                  <a:cubicBezTo>
                    <a:pt x="51689" y="635"/>
                    <a:pt x="51943" y="825"/>
                    <a:pt x="52134" y="1016"/>
                  </a:cubicBezTo>
                  <a:cubicBezTo>
                    <a:pt x="52324" y="1206"/>
                    <a:pt x="52388" y="1460"/>
                    <a:pt x="52388" y="1651"/>
                  </a:cubicBezTo>
                  <a:lnTo>
                    <a:pt x="52388" y="4457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g3dc6beee290_0_1146"/>
            <p:cNvSpPr/>
            <p:nvPr/>
          </p:nvSpPr>
          <p:spPr>
            <a:xfrm>
              <a:off x="1497908" y="428583"/>
              <a:ext cx="12954" cy="48196"/>
            </a:xfrm>
            <a:custGeom>
              <a:avLst/>
              <a:gdLst/>
              <a:ahLst/>
              <a:cxnLst/>
              <a:rect l="l" t="t" r="r" b="b"/>
              <a:pathLst>
                <a:path w="12954" h="48196" extrusionOk="0">
                  <a:moveTo>
                    <a:pt x="12954" y="46672"/>
                  </a:moveTo>
                  <a:cubicBezTo>
                    <a:pt x="12954" y="46672"/>
                    <a:pt x="12890" y="47117"/>
                    <a:pt x="12637" y="47308"/>
                  </a:cubicBezTo>
                  <a:cubicBezTo>
                    <a:pt x="12446" y="47498"/>
                    <a:pt x="12065" y="47689"/>
                    <a:pt x="11621" y="47752"/>
                  </a:cubicBezTo>
                  <a:cubicBezTo>
                    <a:pt x="11113" y="47879"/>
                    <a:pt x="10477" y="48006"/>
                    <a:pt x="9652" y="48070"/>
                  </a:cubicBezTo>
                  <a:cubicBezTo>
                    <a:pt x="8827" y="48133"/>
                    <a:pt x="7811" y="48197"/>
                    <a:pt x="6540" y="48197"/>
                  </a:cubicBezTo>
                  <a:cubicBezTo>
                    <a:pt x="5271" y="48197"/>
                    <a:pt x="4255" y="48197"/>
                    <a:pt x="3429" y="48070"/>
                  </a:cubicBezTo>
                  <a:cubicBezTo>
                    <a:pt x="2604" y="48006"/>
                    <a:pt x="1905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429" y="127"/>
                  </a:cubicBezTo>
                  <a:cubicBezTo>
                    <a:pt x="4255" y="64"/>
                    <a:pt x="5271" y="0"/>
                    <a:pt x="6540" y="0"/>
                  </a:cubicBezTo>
                  <a:cubicBezTo>
                    <a:pt x="7811" y="0"/>
                    <a:pt x="8890" y="0"/>
                    <a:pt x="9652" y="127"/>
                  </a:cubicBezTo>
                  <a:cubicBezTo>
                    <a:pt x="10477" y="191"/>
                    <a:pt x="11113" y="317"/>
                    <a:pt x="11621" y="444"/>
                  </a:cubicBezTo>
                  <a:cubicBezTo>
                    <a:pt x="12129" y="572"/>
                    <a:pt x="12446" y="699"/>
                    <a:pt x="12637" y="953"/>
                  </a:cubicBezTo>
                  <a:cubicBezTo>
                    <a:pt x="12827" y="1143"/>
                    <a:pt x="12954" y="1397"/>
                    <a:pt x="12954" y="1588"/>
                  </a:cubicBezTo>
                  <a:lnTo>
                    <a:pt x="12954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g3dc6beee290_0_1146"/>
            <p:cNvSpPr/>
            <p:nvPr/>
          </p:nvSpPr>
          <p:spPr>
            <a:xfrm>
              <a:off x="1529135" y="428710"/>
              <a:ext cx="57150" cy="48132"/>
            </a:xfrm>
            <a:custGeom>
              <a:avLst/>
              <a:gdLst/>
              <a:ahLst/>
              <a:cxnLst/>
              <a:rect l="l" t="t" r="r" b="b"/>
              <a:pathLst>
                <a:path w="57150" h="48132" extrusionOk="0">
                  <a:moveTo>
                    <a:pt x="37290" y="46228"/>
                  </a:moveTo>
                  <a:cubicBezTo>
                    <a:pt x="37099" y="46673"/>
                    <a:pt x="36909" y="46990"/>
                    <a:pt x="36655" y="47244"/>
                  </a:cubicBezTo>
                  <a:cubicBezTo>
                    <a:pt x="36401" y="47498"/>
                    <a:pt x="35956" y="47688"/>
                    <a:pt x="35385" y="47816"/>
                  </a:cubicBezTo>
                  <a:cubicBezTo>
                    <a:pt x="34813" y="47942"/>
                    <a:pt x="33988" y="48006"/>
                    <a:pt x="32972" y="48070"/>
                  </a:cubicBezTo>
                  <a:cubicBezTo>
                    <a:pt x="31956" y="48070"/>
                    <a:pt x="30622" y="48133"/>
                    <a:pt x="28971" y="48133"/>
                  </a:cubicBezTo>
                  <a:cubicBezTo>
                    <a:pt x="27701" y="48133"/>
                    <a:pt x="26558" y="48133"/>
                    <a:pt x="25606" y="48133"/>
                  </a:cubicBezTo>
                  <a:cubicBezTo>
                    <a:pt x="24653" y="48133"/>
                    <a:pt x="23891" y="48133"/>
                    <a:pt x="23256" y="48006"/>
                  </a:cubicBezTo>
                  <a:cubicBezTo>
                    <a:pt x="22558" y="48006"/>
                    <a:pt x="22050" y="47879"/>
                    <a:pt x="21669" y="47816"/>
                  </a:cubicBezTo>
                  <a:cubicBezTo>
                    <a:pt x="21288" y="47752"/>
                    <a:pt x="20907" y="47562"/>
                    <a:pt x="20653" y="47434"/>
                  </a:cubicBezTo>
                  <a:cubicBezTo>
                    <a:pt x="20399" y="47308"/>
                    <a:pt x="20145" y="47117"/>
                    <a:pt x="20018" y="46927"/>
                  </a:cubicBezTo>
                  <a:cubicBezTo>
                    <a:pt x="19891" y="46673"/>
                    <a:pt x="19700" y="46419"/>
                    <a:pt x="19637" y="46101"/>
                  </a:cubicBezTo>
                  <a:lnTo>
                    <a:pt x="714" y="3810"/>
                  </a:lnTo>
                  <a:cubicBezTo>
                    <a:pt x="333" y="2921"/>
                    <a:pt x="79" y="2223"/>
                    <a:pt x="15" y="1715"/>
                  </a:cubicBezTo>
                  <a:cubicBezTo>
                    <a:pt x="-48" y="1206"/>
                    <a:pt x="79" y="826"/>
                    <a:pt x="523" y="572"/>
                  </a:cubicBezTo>
                  <a:cubicBezTo>
                    <a:pt x="968" y="317"/>
                    <a:pt x="1603" y="127"/>
                    <a:pt x="2619" y="64"/>
                  </a:cubicBezTo>
                  <a:cubicBezTo>
                    <a:pt x="3635" y="0"/>
                    <a:pt x="4968" y="0"/>
                    <a:pt x="6746" y="0"/>
                  </a:cubicBezTo>
                  <a:cubicBezTo>
                    <a:pt x="8270" y="0"/>
                    <a:pt x="9413" y="0"/>
                    <a:pt x="10302" y="64"/>
                  </a:cubicBezTo>
                  <a:cubicBezTo>
                    <a:pt x="11128" y="127"/>
                    <a:pt x="11763" y="190"/>
                    <a:pt x="12271" y="317"/>
                  </a:cubicBezTo>
                  <a:cubicBezTo>
                    <a:pt x="12715" y="444"/>
                    <a:pt x="13033" y="635"/>
                    <a:pt x="13223" y="889"/>
                  </a:cubicBezTo>
                  <a:cubicBezTo>
                    <a:pt x="13414" y="1143"/>
                    <a:pt x="13604" y="1460"/>
                    <a:pt x="13731" y="1842"/>
                  </a:cubicBezTo>
                  <a:lnTo>
                    <a:pt x="29162" y="38608"/>
                  </a:lnTo>
                  <a:lnTo>
                    <a:pt x="29225" y="38608"/>
                  </a:lnTo>
                  <a:lnTo>
                    <a:pt x="44402" y="1969"/>
                  </a:lnTo>
                  <a:cubicBezTo>
                    <a:pt x="44529" y="1588"/>
                    <a:pt x="44719" y="1206"/>
                    <a:pt x="44910" y="953"/>
                  </a:cubicBezTo>
                  <a:cubicBezTo>
                    <a:pt x="45100" y="699"/>
                    <a:pt x="45418" y="508"/>
                    <a:pt x="45926" y="381"/>
                  </a:cubicBezTo>
                  <a:cubicBezTo>
                    <a:pt x="46434" y="190"/>
                    <a:pt x="47069" y="127"/>
                    <a:pt x="47958" y="64"/>
                  </a:cubicBezTo>
                  <a:cubicBezTo>
                    <a:pt x="48847" y="64"/>
                    <a:pt x="50053" y="0"/>
                    <a:pt x="51577" y="0"/>
                  </a:cubicBezTo>
                  <a:cubicBezTo>
                    <a:pt x="53101" y="0"/>
                    <a:pt x="54244" y="0"/>
                    <a:pt x="55070" y="127"/>
                  </a:cubicBezTo>
                  <a:cubicBezTo>
                    <a:pt x="55895" y="190"/>
                    <a:pt x="56467" y="381"/>
                    <a:pt x="56784" y="699"/>
                  </a:cubicBezTo>
                  <a:cubicBezTo>
                    <a:pt x="57102" y="953"/>
                    <a:pt x="57229" y="1397"/>
                    <a:pt x="57102" y="1905"/>
                  </a:cubicBezTo>
                  <a:cubicBezTo>
                    <a:pt x="56975" y="2413"/>
                    <a:pt x="56721" y="3112"/>
                    <a:pt x="56340" y="4001"/>
                  </a:cubicBezTo>
                  <a:lnTo>
                    <a:pt x="37353" y="46355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g3dc6beee290_0_1146"/>
            <p:cNvSpPr/>
            <p:nvPr/>
          </p:nvSpPr>
          <p:spPr>
            <a:xfrm>
              <a:off x="1604398" y="428900"/>
              <a:ext cx="37719" cy="47752"/>
            </a:xfrm>
            <a:custGeom>
              <a:avLst/>
              <a:gdLst/>
              <a:ahLst/>
              <a:cxnLst/>
              <a:rect l="l" t="t" r="r" b="b"/>
              <a:pathLst>
                <a:path w="37719" h="47752" extrusionOk="0">
                  <a:moveTo>
                    <a:pt x="37719" y="43942"/>
                  </a:moveTo>
                  <a:cubicBezTo>
                    <a:pt x="37719" y="44641"/>
                    <a:pt x="37719" y="45276"/>
                    <a:pt x="37592" y="45720"/>
                  </a:cubicBezTo>
                  <a:cubicBezTo>
                    <a:pt x="37529" y="46165"/>
                    <a:pt x="37401" y="46609"/>
                    <a:pt x="37274" y="46927"/>
                  </a:cubicBezTo>
                  <a:cubicBezTo>
                    <a:pt x="37084" y="47181"/>
                    <a:pt x="36893" y="47435"/>
                    <a:pt x="36639" y="47562"/>
                  </a:cubicBezTo>
                  <a:cubicBezTo>
                    <a:pt x="36385" y="47688"/>
                    <a:pt x="36132" y="47752"/>
                    <a:pt x="35814" y="47752"/>
                  </a:cubicBezTo>
                  <a:lnTo>
                    <a:pt x="3873" y="47752"/>
                  </a:lnTo>
                  <a:cubicBezTo>
                    <a:pt x="2794" y="47752"/>
                    <a:pt x="1905" y="47498"/>
                    <a:pt x="1143" y="47054"/>
                  </a:cubicBezTo>
                  <a:cubicBezTo>
                    <a:pt x="381" y="46545"/>
                    <a:pt x="0" y="45784"/>
                    <a:pt x="0" y="44704"/>
                  </a:cubicBezTo>
                  <a:lnTo>
                    <a:pt x="0" y="3048"/>
                  </a:lnTo>
                  <a:cubicBezTo>
                    <a:pt x="0" y="1969"/>
                    <a:pt x="381" y="1207"/>
                    <a:pt x="1143" y="762"/>
                  </a:cubicBezTo>
                  <a:cubicBezTo>
                    <a:pt x="1905" y="254"/>
                    <a:pt x="2794" y="0"/>
                    <a:pt x="3873" y="0"/>
                  </a:cubicBezTo>
                  <a:lnTo>
                    <a:pt x="35623" y="0"/>
                  </a:lnTo>
                  <a:cubicBezTo>
                    <a:pt x="35623" y="0"/>
                    <a:pt x="36132" y="127"/>
                    <a:pt x="36385" y="191"/>
                  </a:cubicBezTo>
                  <a:cubicBezTo>
                    <a:pt x="36639" y="318"/>
                    <a:pt x="36830" y="508"/>
                    <a:pt x="36957" y="826"/>
                  </a:cubicBezTo>
                  <a:cubicBezTo>
                    <a:pt x="37147" y="1143"/>
                    <a:pt x="37274" y="1524"/>
                    <a:pt x="37338" y="2032"/>
                  </a:cubicBezTo>
                  <a:cubicBezTo>
                    <a:pt x="37401" y="2477"/>
                    <a:pt x="37465" y="3112"/>
                    <a:pt x="37465" y="3874"/>
                  </a:cubicBezTo>
                  <a:cubicBezTo>
                    <a:pt x="37465" y="4509"/>
                    <a:pt x="37465" y="5144"/>
                    <a:pt x="37338" y="5588"/>
                  </a:cubicBezTo>
                  <a:cubicBezTo>
                    <a:pt x="37274" y="6096"/>
                    <a:pt x="37147" y="6477"/>
                    <a:pt x="36957" y="6731"/>
                  </a:cubicBezTo>
                  <a:cubicBezTo>
                    <a:pt x="36830" y="7049"/>
                    <a:pt x="36576" y="7239"/>
                    <a:pt x="36385" y="7430"/>
                  </a:cubicBezTo>
                  <a:cubicBezTo>
                    <a:pt x="36132" y="7557"/>
                    <a:pt x="35877" y="7620"/>
                    <a:pt x="35623" y="7620"/>
                  </a:cubicBezTo>
                  <a:lnTo>
                    <a:pt x="12890" y="7620"/>
                  </a:lnTo>
                  <a:lnTo>
                    <a:pt x="12890" y="19241"/>
                  </a:lnTo>
                  <a:lnTo>
                    <a:pt x="32131" y="19241"/>
                  </a:lnTo>
                  <a:cubicBezTo>
                    <a:pt x="32131" y="19241"/>
                    <a:pt x="32702" y="19304"/>
                    <a:pt x="32957" y="19495"/>
                  </a:cubicBezTo>
                  <a:cubicBezTo>
                    <a:pt x="33210" y="19622"/>
                    <a:pt x="33401" y="19812"/>
                    <a:pt x="33591" y="20130"/>
                  </a:cubicBezTo>
                  <a:cubicBezTo>
                    <a:pt x="33782" y="20384"/>
                    <a:pt x="33909" y="20828"/>
                    <a:pt x="33972" y="21273"/>
                  </a:cubicBezTo>
                  <a:cubicBezTo>
                    <a:pt x="34036" y="21781"/>
                    <a:pt x="34099" y="22352"/>
                    <a:pt x="34099" y="23051"/>
                  </a:cubicBezTo>
                  <a:cubicBezTo>
                    <a:pt x="34099" y="23749"/>
                    <a:pt x="34099" y="24320"/>
                    <a:pt x="33972" y="24765"/>
                  </a:cubicBezTo>
                  <a:cubicBezTo>
                    <a:pt x="33909" y="25273"/>
                    <a:pt x="33782" y="25654"/>
                    <a:pt x="33591" y="25908"/>
                  </a:cubicBezTo>
                  <a:cubicBezTo>
                    <a:pt x="33401" y="26162"/>
                    <a:pt x="33210" y="26353"/>
                    <a:pt x="32957" y="26480"/>
                  </a:cubicBezTo>
                  <a:cubicBezTo>
                    <a:pt x="32702" y="26606"/>
                    <a:pt x="32448" y="26670"/>
                    <a:pt x="32131" y="26670"/>
                  </a:cubicBezTo>
                  <a:lnTo>
                    <a:pt x="12890" y="26670"/>
                  </a:lnTo>
                  <a:lnTo>
                    <a:pt x="12890" y="40132"/>
                  </a:lnTo>
                  <a:lnTo>
                    <a:pt x="35814" y="40132"/>
                  </a:lnTo>
                  <a:cubicBezTo>
                    <a:pt x="35814" y="40132"/>
                    <a:pt x="36385" y="40259"/>
                    <a:pt x="36639" y="40323"/>
                  </a:cubicBezTo>
                  <a:cubicBezTo>
                    <a:pt x="36893" y="40449"/>
                    <a:pt x="37084" y="40704"/>
                    <a:pt x="37274" y="40958"/>
                  </a:cubicBezTo>
                  <a:cubicBezTo>
                    <a:pt x="37465" y="41275"/>
                    <a:pt x="37529" y="41656"/>
                    <a:pt x="37592" y="42101"/>
                  </a:cubicBezTo>
                  <a:cubicBezTo>
                    <a:pt x="37719" y="42609"/>
                    <a:pt x="37719" y="43180"/>
                    <a:pt x="37719" y="4387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g3dc6beee290_0_1146"/>
            <p:cNvSpPr/>
            <p:nvPr/>
          </p:nvSpPr>
          <p:spPr>
            <a:xfrm>
              <a:off x="1663707" y="428774"/>
              <a:ext cx="47307" cy="48006"/>
            </a:xfrm>
            <a:custGeom>
              <a:avLst/>
              <a:gdLst/>
              <a:ahLst/>
              <a:cxnLst/>
              <a:rect l="l" t="t" r="r" b="b"/>
              <a:pathLst>
                <a:path w="47307" h="48006" extrusionOk="0">
                  <a:moveTo>
                    <a:pt x="30416" y="14160"/>
                  </a:moveTo>
                  <a:lnTo>
                    <a:pt x="30416" y="14160"/>
                  </a:lnTo>
                  <a:cubicBezTo>
                    <a:pt x="30416" y="12573"/>
                    <a:pt x="29908" y="11240"/>
                    <a:pt x="28956" y="10160"/>
                  </a:cubicBezTo>
                  <a:cubicBezTo>
                    <a:pt x="28004" y="9080"/>
                    <a:pt x="26479" y="8319"/>
                    <a:pt x="24257" y="7874"/>
                  </a:cubicBezTo>
                  <a:cubicBezTo>
                    <a:pt x="23622" y="7747"/>
                    <a:pt x="22860" y="7620"/>
                    <a:pt x="22035" y="7556"/>
                  </a:cubicBezTo>
                  <a:cubicBezTo>
                    <a:pt x="21209" y="7493"/>
                    <a:pt x="20066" y="7429"/>
                    <a:pt x="18605" y="7429"/>
                  </a:cubicBezTo>
                  <a:lnTo>
                    <a:pt x="12827" y="7429"/>
                  </a:lnTo>
                  <a:lnTo>
                    <a:pt x="12827" y="20955"/>
                  </a:lnTo>
                  <a:lnTo>
                    <a:pt x="19431" y="20955"/>
                  </a:lnTo>
                  <a:cubicBezTo>
                    <a:pt x="21273" y="20955"/>
                    <a:pt x="22860" y="20765"/>
                    <a:pt x="24257" y="20447"/>
                  </a:cubicBezTo>
                  <a:cubicBezTo>
                    <a:pt x="25654" y="20130"/>
                    <a:pt x="26797" y="19685"/>
                    <a:pt x="27686" y="19050"/>
                  </a:cubicBezTo>
                  <a:cubicBezTo>
                    <a:pt x="28638" y="18415"/>
                    <a:pt x="29273" y="17716"/>
                    <a:pt x="29718" y="16891"/>
                  </a:cubicBezTo>
                  <a:cubicBezTo>
                    <a:pt x="30226" y="16065"/>
                    <a:pt x="30416" y="15113"/>
                    <a:pt x="30416" y="14097"/>
                  </a:cubicBezTo>
                  <a:moveTo>
                    <a:pt x="47117" y="46545"/>
                  </a:moveTo>
                  <a:cubicBezTo>
                    <a:pt x="47117" y="46545"/>
                    <a:pt x="47054" y="47054"/>
                    <a:pt x="46926" y="47244"/>
                  </a:cubicBezTo>
                  <a:cubicBezTo>
                    <a:pt x="46799" y="47371"/>
                    <a:pt x="46482" y="47562"/>
                    <a:pt x="45974" y="47688"/>
                  </a:cubicBezTo>
                  <a:cubicBezTo>
                    <a:pt x="45466" y="47815"/>
                    <a:pt x="44767" y="47942"/>
                    <a:pt x="43815" y="47942"/>
                  </a:cubicBezTo>
                  <a:cubicBezTo>
                    <a:pt x="42863" y="47942"/>
                    <a:pt x="41529" y="48006"/>
                    <a:pt x="39878" y="48006"/>
                  </a:cubicBezTo>
                  <a:cubicBezTo>
                    <a:pt x="38481" y="48006"/>
                    <a:pt x="37401" y="48006"/>
                    <a:pt x="36576" y="47942"/>
                  </a:cubicBezTo>
                  <a:cubicBezTo>
                    <a:pt x="35751" y="47942"/>
                    <a:pt x="35115" y="47815"/>
                    <a:pt x="34671" y="47625"/>
                  </a:cubicBezTo>
                  <a:cubicBezTo>
                    <a:pt x="34163" y="47498"/>
                    <a:pt x="33845" y="47308"/>
                    <a:pt x="33655" y="47054"/>
                  </a:cubicBezTo>
                  <a:cubicBezTo>
                    <a:pt x="33464" y="46926"/>
                    <a:pt x="33274" y="46609"/>
                    <a:pt x="33147" y="46291"/>
                  </a:cubicBezTo>
                  <a:lnTo>
                    <a:pt x="27432" y="35623"/>
                  </a:lnTo>
                  <a:cubicBezTo>
                    <a:pt x="26733" y="34417"/>
                    <a:pt x="26035" y="33337"/>
                    <a:pt x="25400" y="32448"/>
                  </a:cubicBezTo>
                  <a:cubicBezTo>
                    <a:pt x="24765" y="31496"/>
                    <a:pt x="24003" y="30734"/>
                    <a:pt x="23241" y="30099"/>
                  </a:cubicBezTo>
                  <a:cubicBezTo>
                    <a:pt x="22415" y="29464"/>
                    <a:pt x="21526" y="29019"/>
                    <a:pt x="20447" y="28702"/>
                  </a:cubicBezTo>
                  <a:cubicBezTo>
                    <a:pt x="19431" y="28384"/>
                    <a:pt x="18161" y="28194"/>
                    <a:pt x="16827" y="28194"/>
                  </a:cubicBezTo>
                  <a:lnTo>
                    <a:pt x="12827" y="28194"/>
                  </a:lnTo>
                  <a:lnTo>
                    <a:pt x="12827" y="46419"/>
                  </a:lnTo>
                  <a:cubicBezTo>
                    <a:pt x="12827" y="46419"/>
                    <a:pt x="12700" y="46863"/>
                    <a:pt x="12510" y="47054"/>
                  </a:cubicBezTo>
                  <a:cubicBezTo>
                    <a:pt x="12255" y="47244"/>
                    <a:pt x="11938" y="47434"/>
                    <a:pt x="11430" y="47498"/>
                  </a:cubicBezTo>
                  <a:cubicBezTo>
                    <a:pt x="10922" y="47625"/>
                    <a:pt x="10287" y="47688"/>
                    <a:pt x="9461" y="47815"/>
                  </a:cubicBezTo>
                  <a:cubicBezTo>
                    <a:pt x="8636" y="47879"/>
                    <a:pt x="7620" y="47942"/>
                    <a:pt x="6350" y="47942"/>
                  </a:cubicBezTo>
                  <a:cubicBezTo>
                    <a:pt x="5080" y="47942"/>
                    <a:pt x="4064" y="47942"/>
                    <a:pt x="3238" y="47815"/>
                  </a:cubicBezTo>
                  <a:cubicBezTo>
                    <a:pt x="2413" y="47752"/>
                    <a:pt x="1714" y="47625"/>
                    <a:pt x="1270" y="47498"/>
                  </a:cubicBezTo>
                  <a:cubicBezTo>
                    <a:pt x="762" y="47371"/>
                    <a:pt x="445" y="47244"/>
                    <a:pt x="254" y="47054"/>
                  </a:cubicBezTo>
                  <a:cubicBezTo>
                    <a:pt x="63" y="46863"/>
                    <a:pt x="0" y="46672"/>
                    <a:pt x="0" y="46419"/>
                  </a:cubicBezTo>
                  <a:lnTo>
                    <a:pt x="0" y="3048"/>
                  </a:lnTo>
                  <a:cubicBezTo>
                    <a:pt x="0" y="1968"/>
                    <a:pt x="381" y="1206"/>
                    <a:pt x="1079" y="762"/>
                  </a:cubicBezTo>
                  <a:cubicBezTo>
                    <a:pt x="1841" y="254"/>
                    <a:pt x="2730" y="0"/>
                    <a:pt x="3810" y="0"/>
                  </a:cubicBezTo>
                  <a:lnTo>
                    <a:pt x="20320" y="0"/>
                  </a:lnTo>
                  <a:cubicBezTo>
                    <a:pt x="21971" y="0"/>
                    <a:pt x="23368" y="0"/>
                    <a:pt x="24448" y="63"/>
                  </a:cubicBezTo>
                  <a:cubicBezTo>
                    <a:pt x="25527" y="127"/>
                    <a:pt x="26543" y="190"/>
                    <a:pt x="27432" y="254"/>
                  </a:cubicBezTo>
                  <a:cubicBezTo>
                    <a:pt x="29972" y="508"/>
                    <a:pt x="32258" y="1016"/>
                    <a:pt x="34354" y="1651"/>
                  </a:cubicBezTo>
                  <a:cubicBezTo>
                    <a:pt x="36385" y="2349"/>
                    <a:pt x="38163" y="3175"/>
                    <a:pt x="39560" y="4254"/>
                  </a:cubicBezTo>
                  <a:cubicBezTo>
                    <a:pt x="40957" y="5334"/>
                    <a:pt x="42101" y="6604"/>
                    <a:pt x="42863" y="8065"/>
                  </a:cubicBezTo>
                  <a:cubicBezTo>
                    <a:pt x="43624" y="9525"/>
                    <a:pt x="44005" y="11176"/>
                    <a:pt x="44005" y="13144"/>
                  </a:cubicBezTo>
                  <a:cubicBezTo>
                    <a:pt x="44005" y="14732"/>
                    <a:pt x="43688" y="16192"/>
                    <a:pt x="43180" y="17526"/>
                  </a:cubicBezTo>
                  <a:cubicBezTo>
                    <a:pt x="42608" y="18859"/>
                    <a:pt x="41846" y="20002"/>
                    <a:pt x="40830" y="21019"/>
                  </a:cubicBezTo>
                  <a:cubicBezTo>
                    <a:pt x="39751" y="22034"/>
                    <a:pt x="38481" y="22923"/>
                    <a:pt x="36957" y="23685"/>
                  </a:cubicBezTo>
                  <a:cubicBezTo>
                    <a:pt x="35433" y="24447"/>
                    <a:pt x="33655" y="25083"/>
                    <a:pt x="31686" y="25527"/>
                  </a:cubicBezTo>
                  <a:cubicBezTo>
                    <a:pt x="32639" y="25844"/>
                    <a:pt x="33528" y="26289"/>
                    <a:pt x="34354" y="26797"/>
                  </a:cubicBezTo>
                  <a:cubicBezTo>
                    <a:pt x="35179" y="27305"/>
                    <a:pt x="36004" y="27876"/>
                    <a:pt x="36703" y="28575"/>
                  </a:cubicBezTo>
                  <a:cubicBezTo>
                    <a:pt x="37465" y="29273"/>
                    <a:pt x="38100" y="30099"/>
                    <a:pt x="38798" y="30988"/>
                  </a:cubicBezTo>
                  <a:cubicBezTo>
                    <a:pt x="39433" y="31877"/>
                    <a:pt x="40132" y="32893"/>
                    <a:pt x="40704" y="34036"/>
                  </a:cubicBezTo>
                  <a:lnTo>
                    <a:pt x="46101" y="43434"/>
                  </a:lnTo>
                  <a:cubicBezTo>
                    <a:pt x="46609" y="44387"/>
                    <a:pt x="46926" y="45085"/>
                    <a:pt x="47054" y="45466"/>
                  </a:cubicBezTo>
                  <a:cubicBezTo>
                    <a:pt x="47244" y="45910"/>
                    <a:pt x="47307" y="46228"/>
                    <a:pt x="47307" y="46482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g3dc6beee290_0_1146"/>
            <p:cNvSpPr/>
            <p:nvPr/>
          </p:nvSpPr>
          <p:spPr>
            <a:xfrm>
              <a:off x="1725492" y="428011"/>
              <a:ext cx="41592" cy="49403"/>
            </a:xfrm>
            <a:custGeom>
              <a:avLst/>
              <a:gdLst/>
              <a:ahLst/>
              <a:cxnLst/>
              <a:rect l="l" t="t" r="r" b="b"/>
              <a:pathLst>
                <a:path w="41592" h="49403" extrusionOk="0">
                  <a:moveTo>
                    <a:pt x="41529" y="34290"/>
                  </a:moveTo>
                  <a:cubicBezTo>
                    <a:pt x="41529" y="36767"/>
                    <a:pt x="40958" y="38989"/>
                    <a:pt x="39688" y="40894"/>
                  </a:cubicBezTo>
                  <a:cubicBezTo>
                    <a:pt x="38418" y="42799"/>
                    <a:pt x="36767" y="44387"/>
                    <a:pt x="34608" y="45593"/>
                  </a:cubicBezTo>
                  <a:cubicBezTo>
                    <a:pt x="32449" y="46863"/>
                    <a:pt x="29972" y="47816"/>
                    <a:pt x="27115" y="48451"/>
                  </a:cubicBezTo>
                  <a:cubicBezTo>
                    <a:pt x="24257" y="49085"/>
                    <a:pt x="21209" y="49403"/>
                    <a:pt x="17971" y="49403"/>
                  </a:cubicBezTo>
                  <a:cubicBezTo>
                    <a:pt x="15812" y="49403"/>
                    <a:pt x="13716" y="49276"/>
                    <a:pt x="11875" y="49022"/>
                  </a:cubicBezTo>
                  <a:cubicBezTo>
                    <a:pt x="9970" y="48768"/>
                    <a:pt x="8318" y="48451"/>
                    <a:pt x="6858" y="48070"/>
                  </a:cubicBezTo>
                  <a:cubicBezTo>
                    <a:pt x="5398" y="47688"/>
                    <a:pt x="4191" y="47244"/>
                    <a:pt x="3239" y="46863"/>
                  </a:cubicBezTo>
                  <a:cubicBezTo>
                    <a:pt x="2286" y="46482"/>
                    <a:pt x="1588" y="46038"/>
                    <a:pt x="1143" y="45720"/>
                  </a:cubicBezTo>
                  <a:cubicBezTo>
                    <a:pt x="699" y="45466"/>
                    <a:pt x="381" y="44958"/>
                    <a:pt x="254" y="44387"/>
                  </a:cubicBezTo>
                  <a:cubicBezTo>
                    <a:pt x="64" y="43752"/>
                    <a:pt x="0" y="42926"/>
                    <a:pt x="0" y="41783"/>
                  </a:cubicBezTo>
                  <a:cubicBezTo>
                    <a:pt x="0" y="41021"/>
                    <a:pt x="0" y="40386"/>
                    <a:pt x="127" y="39878"/>
                  </a:cubicBezTo>
                  <a:cubicBezTo>
                    <a:pt x="127" y="39370"/>
                    <a:pt x="318" y="38926"/>
                    <a:pt x="445" y="38608"/>
                  </a:cubicBezTo>
                  <a:cubicBezTo>
                    <a:pt x="572" y="38291"/>
                    <a:pt x="762" y="38037"/>
                    <a:pt x="1080" y="37909"/>
                  </a:cubicBezTo>
                  <a:cubicBezTo>
                    <a:pt x="1334" y="37783"/>
                    <a:pt x="1588" y="37719"/>
                    <a:pt x="1968" y="37719"/>
                  </a:cubicBezTo>
                  <a:cubicBezTo>
                    <a:pt x="2413" y="37719"/>
                    <a:pt x="3048" y="37909"/>
                    <a:pt x="3937" y="38354"/>
                  </a:cubicBezTo>
                  <a:cubicBezTo>
                    <a:pt x="4763" y="38735"/>
                    <a:pt x="5842" y="39180"/>
                    <a:pt x="7176" y="39688"/>
                  </a:cubicBezTo>
                  <a:cubicBezTo>
                    <a:pt x="8509" y="40195"/>
                    <a:pt x="10033" y="40640"/>
                    <a:pt x="11875" y="41021"/>
                  </a:cubicBezTo>
                  <a:cubicBezTo>
                    <a:pt x="13653" y="41466"/>
                    <a:pt x="15812" y="41592"/>
                    <a:pt x="18161" y="41592"/>
                  </a:cubicBezTo>
                  <a:cubicBezTo>
                    <a:pt x="19749" y="41592"/>
                    <a:pt x="21146" y="41466"/>
                    <a:pt x="22415" y="41212"/>
                  </a:cubicBezTo>
                  <a:cubicBezTo>
                    <a:pt x="23686" y="40958"/>
                    <a:pt x="24702" y="40513"/>
                    <a:pt x="25590" y="40005"/>
                  </a:cubicBezTo>
                  <a:cubicBezTo>
                    <a:pt x="26480" y="39497"/>
                    <a:pt x="27115" y="38799"/>
                    <a:pt x="27559" y="38100"/>
                  </a:cubicBezTo>
                  <a:cubicBezTo>
                    <a:pt x="28004" y="37338"/>
                    <a:pt x="28258" y="36513"/>
                    <a:pt x="28258" y="35560"/>
                  </a:cubicBezTo>
                  <a:cubicBezTo>
                    <a:pt x="28258" y="34481"/>
                    <a:pt x="27877" y="33592"/>
                    <a:pt x="27051" y="32830"/>
                  </a:cubicBezTo>
                  <a:cubicBezTo>
                    <a:pt x="26289" y="32067"/>
                    <a:pt x="25210" y="31369"/>
                    <a:pt x="24003" y="30734"/>
                  </a:cubicBezTo>
                  <a:cubicBezTo>
                    <a:pt x="22733" y="30163"/>
                    <a:pt x="21336" y="29591"/>
                    <a:pt x="19685" y="29020"/>
                  </a:cubicBezTo>
                  <a:cubicBezTo>
                    <a:pt x="18098" y="28512"/>
                    <a:pt x="16383" y="27940"/>
                    <a:pt x="14732" y="27305"/>
                  </a:cubicBezTo>
                  <a:cubicBezTo>
                    <a:pt x="13018" y="26734"/>
                    <a:pt x="11367" y="26099"/>
                    <a:pt x="9779" y="25273"/>
                  </a:cubicBezTo>
                  <a:cubicBezTo>
                    <a:pt x="8192" y="24574"/>
                    <a:pt x="6731" y="23622"/>
                    <a:pt x="5461" y="22606"/>
                  </a:cubicBezTo>
                  <a:cubicBezTo>
                    <a:pt x="4191" y="21527"/>
                    <a:pt x="3175" y="20320"/>
                    <a:pt x="2413" y="18923"/>
                  </a:cubicBezTo>
                  <a:cubicBezTo>
                    <a:pt x="1651" y="17463"/>
                    <a:pt x="1207" y="15812"/>
                    <a:pt x="1207" y="13780"/>
                  </a:cubicBezTo>
                  <a:cubicBezTo>
                    <a:pt x="1207" y="11494"/>
                    <a:pt x="1778" y="9462"/>
                    <a:pt x="2858" y="7747"/>
                  </a:cubicBezTo>
                  <a:cubicBezTo>
                    <a:pt x="4001" y="6033"/>
                    <a:pt x="5525" y="4572"/>
                    <a:pt x="7430" y="3429"/>
                  </a:cubicBezTo>
                  <a:cubicBezTo>
                    <a:pt x="9335" y="2286"/>
                    <a:pt x="11621" y="1460"/>
                    <a:pt x="14224" y="826"/>
                  </a:cubicBezTo>
                  <a:cubicBezTo>
                    <a:pt x="16828" y="254"/>
                    <a:pt x="19558" y="0"/>
                    <a:pt x="22479" y="0"/>
                  </a:cubicBezTo>
                  <a:cubicBezTo>
                    <a:pt x="24003" y="0"/>
                    <a:pt x="25464" y="127"/>
                    <a:pt x="26988" y="254"/>
                  </a:cubicBezTo>
                  <a:cubicBezTo>
                    <a:pt x="28512" y="444"/>
                    <a:pt x="29909" y="635"/>
                    <a:pt x="31242" y="953"/>
                  </a:cubicBezTo>
                  <a:cubicBezTo>
                    <a:pt x="32576" y="1270"/>
                    <a:pt x="33718" y="1588"/>
                    <a:pt x="34735" y="1969"/>
                  </a:cubicBezTo>
                  <a:cubicBezTo>
                    <a:pt x="35751" y="2350"/>
                    <a:pt x="36449" y="2667"/>
                    <a:pt x="36767" y="2921"/>
                  </a:cubicBezTo>
                  <a:cubicBezTo>
                    <a:pt x="37084" y="3175"/>
                    <a:pt x="37338" y="3366"/>
                    <a:pt x="37465" y="3492"/>
                  </a:cubicBezTo>
                  <a:cubicBezTo>
                    <a:pt x="37592" y="3683"/>
                    <a:pt x="37656" y="3874"/>
                    <a:pt x="37719" y="4191"/>
                  </a:cubicBezTo>
                  <a:cubicBezTo>
                    <a:pt x="37783" y="4445"/>
                    <a:pt x="37846" y="4826"/>
                    <a:pt x="37910" y="5207"/>
                  </a:cubicBezTo>
                  <a:cubicBezTo>
                    <a:pt x="37910" y="5651"/>
                    <a:pt x="37910" y="6223"/>
                    <a:pt x="37910" y="6794"/>
                  </a:cubicBezTo>
                  <a:cubicBezTo>
                    <a:pt x="37910" y="7557"/>
                    <a:pt x="37910" y="8128"/>
                    <a:pt x="37910" y="8636"/>
                  </a:cubicBezTo>
                  <a:cubicBezTo>
                    <a:pt x="37910" y="9081"/>
                    <a:pt x="37783" y="9525"/>
                    <a:pt x="37656" y="9842"/>
                  </a:cubicBezTo>
                  <a:cubicBezTo>
                    <a:pt x="37592" y="10160"/>
                    <a:pt x="37402" y="10414"/>
                    <a:pt x="37148" y="10541"/>
                  </a:cubicBezTo>
                  <a:cubicBezTo>
                    <a:pt x="36893" y="10668"/>
                    <a:pt x="36640" y="10795"/>
                    <a:pt x="36259" y="10795"/>
                  </a:cubicBezTo>
                  <a:cubicBezTo>
                    <a:pt x="35878" y="10795"/>
                    <a:pt x="35306" y="10605"/>
                    <a:pt x="34544" y="10224"/>
                  </a:cubicBezTo>
                  <a:cubicBezTo>
                    <a:pt x="33782" y="9906"/>
                    <a:pt x="32766" y="9525"/>
                    <a:pt x="31623" y="9081"/>
                  </a:cubicBezTo>
                  <a:cubicBezTo>
                    <a:pt x="30480" y="8700"/>
                    <a:pt x="29147" y="8319"/>
                    <a:pt x="27623" y="8001"/>
                  </a:cubicBezTo>
                  <a:cubicBezTo>
                    <a:pt x="26099" y="7684"/>
                    <a:pt x="24448" y="7493"/>
                    <a:pt x="22670" y="7493"/>
                  </a:cubicBezTo>
                  <a:cubicBezTo>
                    <a:pt x="21273" y="7493"/>
                    <a:pt x="20066" y="7620"/>
                    <a:pt x="18987" y="7874"/>
                  </a:cubicBezTo>
                  <a:cubicBezTo>
                    <a:pt x="17971" y="8128"/>
                    <a:pt x="17018" y="8446"/>
                    <a:pt x="16320" y="8890"/>
                  </a:cubicBezTo>
                  <a:cubicBezTo>
                    <a:pt x="15621" y="9334"/>
                    <a:pt x="15113" y="9906"/>
                    <a:pt x="14732" y="10541"/>
                  </a:cubicBezTo>
                  <a:cubicBezTo>
                    <a:pt x="14415" y="11176"/>
                    <a:pt x="14224" y="11874"/>
                    <a:pt x="14224" y="12573"/>
                  </a:cubicBezTo>
                  <a:cubicBezTo>
                    <a:pt x="14224" y="13589"/>
                    <a:pt x="14605" y="14542"/>
                    <a:pt x="15367" y="15303"/>
                  </a:cubicBezTo>
                  <a:cubicBezTo>
                    <a:pt x="16129" y="16066"/>
                    <a:pt x="17145" y="16764"/>
                    <a:pt x="18479" y="17399"/>
                  </a:cubicBezTo>
                  <a:cubicBezTo>
                    <a:pt x="19749" y="17970"/>
                    <a:pt x="21273" y="18542"/>
                    <a:pt x="22924" y="19113"/>
                  </a:cubicBezTo>
                  <a:cubicBezTo>
                    <a:pt x="24575" y="19622"/>
                    <a:pt x="26226" y="20193"/>
                    <a:pt x="27940" y="20765"/>
                  </a:cubicBezTo>
                  <a:cubicBezTo>
                    <a:pt x="29655" y="21336"/>
                    <a:pt x="31306" y="22034"/>
                    <a:pt x="32957" y="22733"/>
                  </a:cubicBezTo>
                  <a:cubicBezTo>
                    <a:pt x="34608" y="23495"/>
                    <a:pt x="36068" y="24384"/>
                    <a:pt x="37338" y="25463"/>
                  </a:cubicBezTo>
                  <a:cubicBezTo>
                    <a:pt x="38608" y="26543"/>
                    <a:pt x="39624" y="27749"/>
                    <a:pt x="40450" y="29147"/>
                  </a:cubicBezTo>
                  <a:cubicBezTo>
                    <a:pt x="41275" y="30544"/>
                    <a:pt x="41593" y="32195"/>
                    <a:pt x="41593" y="34163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g3dc6beee290_0_1146"/>
            <p:cNvSpPr/>
            <p:nvPr/>
          </p:nvSpPr>
          <p:spPr>
            <a:xfrm>
              <a:off x="1787023" y="428583"/>
              <a:ext cx="13017" cy="48196"/>
            </a:xfrm>
            <a:custGeom>
              <a:avLst/>
              <a:gdLst/>
              <a:ahLst/>
              <a:cxnLst/>
              <a:rect l="l" t="t" r="r" b="b"/>
              <a:pathLst>
                <a:path w="13017" h="48196" extrusionOk="0">
                  <a:moveTo>
                    <a:pt x="12954" y="46672"/>
                  </a:moveTo>
                  <a:cubicBezTo>
                    <a:pt x="12954" y="46672"/>
                    <a:pt x="12827" y="47117"/>
                    <a:pt x="12637" y="47308"/>
                  </a:cubicBezTo>
                  <a:cubicBezTo>
                    <a:pt x="12446" y="47498"/>
                    <a:pt x="12065" y="47689"/>
                    <a:pt x="11557" y="47752"/>
                  </a:cubicBezTo>
                  <a:cubicBezTo>
                    <a:pt x="11049" y="47879"/>
                    <a:pt x="10414" y="48006"/>
                    <a:pt x="9589" y="48070"/>
                  </a:cubicBezTo>
                  <a:cubicBezTo>
                    <a:pt x="8763" y="48133"/>
                    <a:pt x="7747" y="48197"/>
                    <a:pt x="6477" y="48197"/>
                  </a:cubicBezTo>
                  <a:cubicBezTo>
                    <a:pt x="5207" y="48197"/>
                    <a:pt x="4191" y="48197"/>
                    <a:pt x="3365" y="48070"/>
                  </a:cubicBezTo>
                  <a:cubicBezTo>
                    <a:pt x="2540" y="48006"/>
                    <a:pt x="1842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429" y="127"/>
                  </a:cubicBezTo>
                  <a:cubicBezTo>
                    <a:pt x="4255" y="64"/>
                    <a:pt x="5271" y="0"/>
                    <a:pt x="6540" y="0"/>
                  </a:cubicBezTo>
                  <a:cubicBezTo>
                    <a:pt x="7811" y="0"/>
                    <a:pt x="8890" y="0"/>
                    <a:pt x="9652" y="127"/>
                  </a:cubicBezTo>
                  <a:cubicBezTo>
                    <a:pt x="10478" y="191"/>
                    <a:pt x="11113" y="317"/>
                    <a:pt x="11621" y="444"/>
                  </a:cubicBezTo>
                  <a:cubicBezTo>
                    <a:pt x="12129" y="572"/>
                    <a:pt x="12446" y="699"/>
                    <a:pt x="12700" y="953"/>
                  </a:cubicBezTo>
                  <a:cubicBezTo>
                    <a:pt x="12890" y="1143"/>
                    <a:pt x="13018" y="1397"/>
                    <a:pt x="13018" y="1588"/>
                  </a:cubicBezTo>
                  <a:lnTo>
                    <a:pt x="13018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g3dc6beee290_0_1146"/>
            <p:cNvSpPr/>
            <p:nvPr/>
          </p:nvSpPr>
          <p:spPr>
            <a:xfrm>
              <a:off x="1817504" y="428837"/>
              <a:ext cx="48704" cy="47942"/>
            </a:xfrm>
            <a:custGeom>
              <a:avLst/>
              <a:gdLst/>
              <a:ahLst/>
              <a:cxnLst/>
              <a:rect l="l" t="t" r="r" b="b"/>
              <a:pathLst>
                <a:path w="48704" h="47942" extrusionOk="0">
                  <a:moveTo>
                    <a:pt x="48704" y="4001"/>
                  </a:moveTo>
                  <a:cubicBezTo>
                    <a:pt x="48704" y="4763"/>
                    <a:pt x="48704" y="5334"/>
                    <a:pt x="48577" y="5842"/>
                  </a:cubicBezTo>
                  <a:cubicBezTo>
                    <a:pt x="48451" y="6350"/>
                    <a:pt x="48387" y="6731"/>
                    <a:pt x="48196" y="7049"/>
                  </a:cubicBezTo>
                  <a:cubicBezTo>
                    <a:pt x="48006" y="7303"/>
                    <a:pt x="47815" y="7556"/>
                    <a:pt x="47561" y="7747"/>
                  </a:cubicBezTo>
                  <a:cubicBezTo>
                    <a:pt x="47307" y="7874"/>
                    <a:pt x="47054" y="7938"/>
                    <a:pt x="46736" y="7938"/>
                  </a:cubicBezTo>
                  <a:lnTo>
                    <a:pt x="30798" y="7938"/>
                  </a:lnTo>
                  <a:lnTo>
                    <a:pt x="30798" y="46418"/>
                  </a:lnTo>
                  <a:cubicBezTo>
                    <a:pt x="30798" y="46418"/>
                    <a:pt x="30670" y="46863"/>
                    <a:pt x="30480" y="47054"/>
                  </a:cubicBezTo>
                  <a:cubicBezTo>
                    <a:pt x="30226" y="47244"/>
                    <a:pt x="29908" y="47435"/>
                    <a:pt x="29401" y="47498"/>
                  </a:cubicBezTo>
                  <a:cubicBezTo>
                    <a:pt x="28892" y="47625"/>
                    <a:pt x="28257" y="47752"/>
                    <a:pt x="27368" y="47815"/>
                  </a:cubicBezTo>
                  <a:cubicBezTo>
                    <a:pt x="26543" y="47879"/>
                    <a:pt x="25527" y="47943"/>
                    <a:pt x="24257" y="47943"/>
                  </a:cubicBezTo>
                  <a:cubicBezTo>
                    <a:pt x="22987" y="47943"/>
                    <a:pt x="21971" y="47943"/>
                    <a:pt x="21145" y="47815"/>
                  </a:cubicBezTo>
                  <a:cubicBezTo>
                    <a:pt x="20320" y="47752"/>
                    <a:pt x="19685" y="47625"/>
                    <a:pt x="19177" y="47498"/>
                  </a:cubicBezTo>
                  <a:cubicBezTo>
                    <a:pt x="18669" y="47371"/>
                    <a:pt x="18351" y="47244"/>
                    <a:pt x="18161" y="47054"/>
                  </a:cubicBezTo>
                  <a:cubicBezTo>
                    <a:pt x="17907" y="46863"/>
                    <a:pt x="17843" y="46672"/>
                    <a:pt x="17843" y="46418"/>
                  </a:cubicBezTo>
                  <a:lnTo>
                    <a:pt x="17843" y="7938"/>
                  </a:lnTo>
                  <a:lnTo>
                    <a:pt x="1905" y="7938"/>
                  </a:lnTo>
                  <a:cubicBezTo>
                    <a:pt x="1905" y="7938"/>
                    <a:pt x="1333" y="7938"/>
                    <a:pt x="1079" y="7747"/>
                  </a:cubicBezTo>
                  <a:cubicBezTo>
                    <a:pt x="826" y="7620"/>
                    <a:pt x="635" y="7366"/>
                    <a:pt x="508" y="7049"/>
                  </a:cubicBezTo>
                  <a:cubicBezTo>
                    <a:pt x="317" y="6731"/>
                    <a:pt x="190" y="6350"/>
                    <a:pt x="127" y="5842"/>
                  </a:cubicBezTo>
                  <a:cubicBezTo>
                    <a:pt x="63" y="5334"/>
                    <a:pt x="0" y="4699"/>
                    <a:pt x="0" y="4001"/>
                  </a:cubicBezTo>
                  <a:cubicBezTo>
                    <a:pt x="0" y="3302"/>
                    <a:pt x="0" y="2667"/>
                    <a:pt x="127" y="2159"/>
                  </a:cubicBezTo>
                  <a:cubicBezTo>
                    <a:pt x="190" y="1651"/>
                    <a:pt x="317" y="1206"/>
                    <a:pt x="508" y="889"/>
                  </a:cubicBezTo>
                  <a:cubicBezTo>
                    <a:pt x="698" y="635"/>
                    <a:pt x="889" y="317"/>
                    <a:pt x="1079" y="190"/>
                  </a:cubicBezTo>
                  <a:cubicBezTo>
                    <a:pt x="1333" y="63"/>
                    <a:pt x="1588" y="0"/>
                    <a:pt x="1905" y="0"/>
                  </a:cubicBezTo>
                  <a:lnTo>
                    <a:pt x="46736" y="0"/>
                  </a:lnTo>
                  <a:cubicBezTo>
                    <a:pt x="46736" y="0"/>
                    <a:pt x="47307" y="63"/>
                    <a:pt x="47561" y="190"/>
                  </a:cubicBezTo>
                  <a:cubicBezTo>
                    <a:pt x="47815" y="317"/>
                    <a:pt x="48006" y="572"/>
                    <a:pt x="48196" y="889"/>
                  </a:cubicBezTo>
                  <a:cubicBezTo>
                    <a:pt x="48323" y="1206"/>
                    <a:pt x="48451" y="1588"/>
                    <a:pt x="48577" y="2159"/>
                  </a:cubicBezTo>
                  <a:cubicBezTo>
                    <a:pt x="48641" y="2667"/>
                    <a:pt x="48704" y="3302"/>
                    <a:pt x="48704" y="40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g3dc6beee290_0_1146"/>
            <p:cNvSpPr/>
            <p:nvPr/>
          </p:nvSpPr>
          <p:spPr>
            <a:xfrm>
              <a:off x="1870066" y="428710"/>
              <a:ext cx="58711" cy="48196"/>
            </a:xfrm>
            <a:custGeom>
              <a:avLst/>
              <a:gdLst/>
              <a:ahLst/>
              <a:cxnLst/>
              <a:rect l="l" t="t" r="r" b="b"/>
              <a:pathLst>
                <a:path w="58711" h="48196" extrusionOk="0">
                  <a:moveTo>
                    <a:pt x="28718" y="9271"/>
                  </a:moveTo>
                  <a:lnTo>
                    <a:pt x="28718" y="9271"/>
                  </a:lnTo>
                  <a:lnTo>
                    <a:pt x="19764" y="29591"/>
                  </a:lnTo>
                  <a:lnTo>
                    <a:pt x="37798" y="29591"/>
                  </a:lnTo>
                  <a:lnTo>
                    <a:pt x="28781" y="9271"/>
                  </a:lnTo>
                  <a:close/>
                  <a:moveTo>
                    <a:pt x="57928" y="44259"/>
                  </a:moveTo>
                  <a:cubicBezTo>
                    <a:pt x="58309" y="45148"/>
                    <a:pt x="58563" y="45847"/>
                    <a:pt x="58690" y="46355"/>
                  </a:cubicBezTo>
                  <a:cubicBezTo>
                    <a:pt x="58753" y="46863"/>
                    <a:pt x="58690" y="47244"/>
                    <a:pt x="58309" y="47562"/>
                  </a:cubicBezTo>
                  <a:cubicBezTo>
                    <a:pt x="57928" y="47816"/>
                    <a:pt x="57293" y="48006"/>
                    <a:pt x="56404" y="48006"/>
                  </a:cubicBezTo>
                  <a:cubicBezTo>
                    <a:pt x="55451" y="48070"/>
                    <a:pt x="54245" y="48133"/>
                    <a:pt x="52594" y="48133"/>
                  </a:cubicBezTo>
                  <a:cubicBezTo>
                    <a:pt x="50943" y="48133"/>
                    <a:pt x="49609" y="48133"/>
                    <a:pt x="48657" y="48070"/>
                  </a:cubicBezTo>
                  <a:cubicBezTo>
                    <a:pt x="47704" y="48070"/>
                    <a:pt x="47006" y="47942"/>
                    <a:pt x="46498" y="47879"/>
                  </a:cubicBezTo>
                  <a:cubicBezTo>
                    <a:pt x="45990" y="47752"/>
                    <a:pt x="45672" y="47625"/>
                    <a:pt x="45482" y="47434"/>
                  </a:cubicBezTo>
                  <a:cubicBezTo>
                    <a:pt x="45291" y="47244"/>
                    <a:pt x="45164" y="46990"/>
                    <a:pt x="44974" y="46673"/>
                  </a:cubicBezTo>
                  <a:lnTo>
                    <a:pt x="40656" y="37084"/>
                  </a:lnTo>
                  <a:lnTo>
                    <a:pt x="16780" y="37084"/>
                  </a:lnTo>
                  <a:lnTo>
                    <a:pt x="12716" y="46419"/>
                  </a:lnTo>
                  <a:cubicBezTo>
                    <a:pt x="12589" y="46736"/>
                    <a:pt x="12398" y="47054"/>
                    <a:pt x="12208" y="47308"/>
                  </a:cubicBezTo>
                  <a:cubicBezTo>
                    <a:pt x="12017" y="47562"/>
                    <a:pt x="11636" y="47752"/>
                    <a:pt x="11192" y="47879"/>
                  </a:cubicBezTo>
                  <a:cubicBezTo>
                    <a:pt x="10684" y="48006"/>
                    <a:pt x="10049" y="48133"/>
                    <a:pt x="9160" y="48133"/>
                  </a:cubicBezTo>
                  <a:cubicBezTo>
                    <a:pt x="8271" y="48133"/>
                    <a:pt x="7191" y="48197"/>
                    <a:pt x="5731" y="48197"/>
                  </a:cubicBezTo>
                  <a:cubicBezTo>
                    <a:pt x="4207" y="48197"/>
                    <a:pt x="3064" y="48197"/>
                    <a:pt x="2175" y="48070"/>
                  </a:cubicBezTo>
                  <a:cubicBezTo>
                    <a:pt x="1349" y="48006"/>
                    <a:pt x="714" y="47816"/>
                    <a:pt x="397" y="47498"/>
                  </a:cubicBezTo>
                  <a:cubicBezTo>
                    <a:pt x="79" y="47244"/>
                    <a:pt x="-48" y="46799"/>
                    <a:pt x="16" y="46291"/>
                  </a:cubicBezTo>
                  <a:cubicBezTo>
                    <a:pt x="79" y="45784"/>
                    <a:pt x="397" y="45085"/>
                    <a:pt x="714" y="44196"/>
                  </a:cubicBezTo>
                  <a:lnTo>
                    <a:pt x="20336" y="1842"/>
                  </a:lnTo>
                  <a:cubicBezTo>
                    <a:pt x="20526" y="1397"/>
                    <a:pt x="20780" y="1080"/>
                    <a:pt x="21034" y="826"/>
                  </a:cubicBezTo>
                  <a:cubicBezTo>
                    <a:pt x="21288" y="572"/>
                    <a:pt x="21733" y="317"/>
                    <a:pt x="22304" y="254"/>
                  </a:cubicBezTo>
                  <a:cubicBezTo>
                    <a:pt x="22876" y="127"/>
                    <a:pt x="23701" y="0"/>
                    <a:pt x="24654" y="0"/>
                  </a:cubicBezTo>
                  <a:cubicBezTo>
                    <a:pt x="25670" y="0"/>
                    <a:pt x="27003" y="0"/>
                    <a:pt x="28654" y="0"/>
                  </a:cubicBezTo>
                  <a:cubicBezTo>
                    <a:pt x="30623" y="0"/>
                    <a:pt x="32147" y="0"/>
                    <a:pt x="33290" y="0"/>
                  </a:cubicBezTo>
                  <a:cubicBezTo>
                    <a:pt x="34433" y="0"/>
                    <a:pt x="35322" y="127"/>
                    <a:pt x="35957" y="254"/>
                  </a:cubicBezTo>
                  <a:cubicBezTo>
                    <a:pt x="36592" y="381"/>
                    <a:pt x="37036" y="572"/>
                    <a:pt x="37354" y="889"/>
                  </a:cubicBezTo>
                  <a:cubicBezTo>
                    <a:pt x="37608" y="1143"/>
                    <a:pt x="37862" y="1524"/>
                    <a:pt x="38052" y="2032"/>
                  </a:cubicBezTo>
                  <a:lnTo>
                    <a:pt x="57737" y="4432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g3dc6beee290_0_1146"/>
            <p:cNvSpPr/>
            <p:nvPr/>
          </p:nvSpPr>
          <p:spPr>
            <a:xfrm>
              <a:off x="1946980" y="428774"/>
              <a:ext cx="47180" cy="48006"/>
            </a:xfrm>
            <a:custGeom>
              <a:avLst/>
              <a:gdLst/>
              <a:ahLst/>
              <a:cxnLst/>
              <a:rect l="l" t="t" r="r" b="b"/>
              <a:pathLst>
                <a:path w="47180" h="48006" extrusionOk="0">
                  <a:moveTo>
                    <a:pt x="30480" y="14160"/>
                  </a:moveTo>
                  <a:lnTo>
                    <a:pt x="30480" y="14160"/>
                  </a:lnTo>
                  <a:cubicBezTo>
                    <a:pt x="30480" y="12573"/>
                    <a:pt x="30036" y="11240"/>
                    <a:pt x="29020" y="10160"/>
                  </a:cubicBezTo>
                  <a:cubicBezTo>
                    <a:pt x="28067" y="9080"/>
                    <a:pt x="26543" y="8319"/>
                    <a:pt x="24384" y="7874"/>
                  </a:cubicBezTo>
                  <a:cubicBezTo>
                    <a:pt x="23749" y="7747"/>
                    <a:pt x="22987" y="7620"/>
                    <a:pt x="22162" y="7556"/>
                  </a:cubicBezTo>
                  <a:cubicBezTo>
                    <a:pt x="21336" y="7493"/>
                    <a:pt x="20193" y="7429"/>
                    <a:pt x="18669" y="7429"/>
                  </a:cubicBezTo>
                  <a:lnTo>
                    <a:pt x="12890" y="7429"/>
                  </a:lnTo>
                  <a:lnTo>
                    <a:pt x="12890" y="20955"/>
                  </a:lnTo>
                  <a:lnTo>
                    <a:pt x="19495" y="20955"/>
                  </a:lnTo>
                  <a:cubicBezTo>
                    <a:pt x="21336" y="20955"/>
                    <a:pt x="22924" y="20765"/>
                    <a:pt x="24321" y="20447"/>
                  </a:cubicBezTo>
                  <a:cubicBezTo>
                    <a:pt x="25718" y="20130"/>
                    <a:pt x="26861" y="19685"/>
                    <a:pt x="27749" y="19050"/>
                  </a:cubicBezTo>
                  <a:cubicBezTo>
                    <a:pt x="28702" y="18415"/>
                    <a:pt x="29337" y="17716"/>
                    <a:pt x="29845" y="16891"/>
                  </a:cubicBezTo>
                  <a:cubicBezTo>
                    <a:pt x="30290" y="16065"/>
                    <a:pt x="30543" y="15113"/>
                    <a:pt x="30543" y="14097"/>
                  </a:cubicBezTo>
                  <a:moveTo>
                    <a:pt x="47180" y="46545"/>
                  </a:moveTo>
                  <a:cubicBezTo>
                    <a:pt x="47180" y="46545"/>
                    <a:pt x="47117" y="47054"/>
                    <a:pt x="46990" y="47244"/>
                  </a:cubicBezTo>
                  <a:cubicBezTo>
                    <a:pt x="46863" y="47371"/>
                    <a:pt x="46546" y="47562"/>
                    <a:pt x="46038" y="47688"/>
                  </a:cubicBezTo>
                  <a:cubicBezTo>
                    <a:pt x="45530" y="47815"/>
                    <a:pt x="44831" y="47942"/>
                    <a:pt x="43879" y="47942"/>
                  </a:cubicBezTo>
                  <a:cubicBezTo>
                    <a:pt x="42926" y="47942"/>
                    <a:pt x="41656" y="48006"/>
                    <a:pt x="40005" y="48006"/>
                  </a:cubicBezTo>
                  <a:cubicBezTo>
                    <a:pt x="38608" y="48006"/>
                    <a:pt x="37529" y="48006"/>
                    <a:pt x="36703" y="47942"/>
                  </a:cubicBezTo>
                  <a:cubicBezTo>
                    <a:pt x="35877" y="47942"/>
                    <a:pt x="35243" y="47815"/>
                    <a:pt x="34735" y="47625"/>
                  </a:cubicBezTo>
                  <a:cubicBezTo>
                    <a:pt x="34290" y="47498"/>
                    <a:pt x="33973" y="47308"/>
                    <a:pt x="33718" y="47054"/>
                  </a:cubicBezTo>
                  <a:cubicBezTo>
                    <a:pt x="33528" y="46926"/>
                    <a:pt x="33338" y="46609"/>
                    <a:pt x="33211" y="46291"/>
                  </a:cubicBezTo>
                  <a:lnTo>
                    <a:pt x="27496" y="35623"/>
                  </a:lnTo>
                  <a:cubicBezTo>
                    <a:pt x="26797" y="34417"/>
                    <a:pt x="26099" y="33337"/>
                    <a:pt x="25464" y="32448"/>
                  </a:cubicBezTo>
                  <a:cubicBezTo>
                    <a:pt x="24829" y="31496"/>
                    <a:pt x="24067" y="30734"/>
                    <a:pt x="23305" y="30099"/>
                  </a:cubicBezTo>
                  <a:cubicBezTo>
                    <a:pt x="22543" y="29464"/>
                    <a:pt x="21590" y="29019"/>
                    <a:pt x="20511" y="28702"/>
                  </a:cubicBezTo>
                  <a:cubicBezTo>
                    <a:pt x="19431" y="28384"/>
                    <a:pt x="18288" y="28194"/>
                    <a:pt x="16891" y="28194"/>
                  </a:cubicBezTo>
                  <a:lnTo>
                    <a:pt x="12890" y="28194"/>
                  </a:lnTo>
                  <a:lnTo>
                    <a:pt x="12890" y="46419"/>
                  </a:lnTo>
                  <a:cubicBezTo>
                    <a:pt x="12890" y="46419"/>
                    <a:pt x="12827" y="46863"/>
                    <a:pt x="12573" y="47054"/>
                  </a:cubicBezTo>
                  <a:cubicBezTo>
                    <a:pt x="12319" y="47244"/>
                    <a:pt x="12002" y="47434"/>
                    <a:pt x="11493" y="47498"/>
                  </a:cubicBezTo>
                  <a:cubicBezTo>
                    <a:pt x="11049" y="47625"/>
                    <a:pt x="10351" y="47688"/>
                    <a:pt x="9525" y="47815"/>
                  </a:cubicBezTo>
                  <a:cubicBezTo>
                    <a:pt x="8699" y="47879"/>
                    <a:pt x="7684" y="47942"/>
                    <a:pt x="6414" y="47942"/>
                  </a:cubicBezTo>
                  <a:cubicBezTo>
                    <a:pt x="5143" y="47942"/>
                    <a:pt x="4127" y="47942"/>
                    <a:pt x="3302" y="47815"/>
                  </a:cubicBezTo>
                  <a:cubicBezTo>
                    <a:pt x="2477" y="47752"/>
                    <a:pt x="1778" y="47625"/>
                    <a:pt x="1334" y="47498"/>
                  </a:cubicBezTo>
                  <a:cubicBezTo>
                    <a:pt x="826" y="47371"/>
                    <a:pt x="508" y="47244"/>
                    <a:pt x="318" y="47054"/>
                  </a:cubicBezTo>
                  <a:cubicBezTo>
                    <a:pt x="127" y="46863"/>
                    <a:pt x="0" y="46672"/>
                    <a:pt x="0" y="46419"/>
                  </a:cubicBezTo>
                  <a:lnTo>
                    <a:pt x="0" y="3048"/>
                  </a:lnTo>
                  <a:cubicBezTo>
                    <a:pt x="0" y="1968"/>
                    <a:pt x="381" y="1206"/>
                    <a:pt x="1080" y="762"/>
                  </a:cubicBezTo>
                  <a:cubicBezTo>
                    <a:pt x="1842" y="254"/>
                    <a:pt x="2730" y="0"/>
                    <a:pt x="3810" y="0"/>
                  </a:cubicBezTo>
                  <a:lnTo>
                    <a:pt x="20257" y="0"/>
                  </a:lnTo>
                  <a:cubicBezTo>
                    <a:pt x="21908" y="0"/>
                    <a:pt x="23305" y="0"/>
                    <a:pt x="24384" y="63"/>
                  </a:cubicBezTo>
                  <a:cubicBezTo>
                    <a:pt x="25464" y="127"/>
                    <a:pt x="26416" y="190"/>
                    <a:pt x="27305" y="254"/>
                  </a:cubicBezTo>
                  <a:cubicBezTo>
                    <a:pt x="29845" y="508"/>
                    <a:pt x="32195" y="1016"/>
                    <a:pt x="34227" y="1651"/>
                  </a:cubicBezTo>
                  <a:cubicBezTo>
                    <a:pt x="36259" y="2349"/>
                    <a:pt x="38037" y="3175"/>
                    <a:pt x="39434" y="4254"/>
                  </a:cubicBezTo>
                  <a:cubicBezTo>
                    <a:pt x="40830" y="5334"/>
                    <a:pt x="41974" y="6604"/>
                    <a:pt x="42672" y="8065"/>
                  </a:cubicBezTo>
                  <a:cubicBezTo>
                    <a:pt x="43434" y="9525"/>
                    <a:pt x="43815" y="11176"/>
                    <a:pt x="43815" y="13144"/>
                  </a:cubicBezTo>
                  <a:cubicBezTo>
                    <a:pt x="43815" y="14732"/>
                    <a:pt x="43561" y="16192"/>
                    <a:pt x="42990" y="17526"/>
                  </a:cubicBezTo>
                  <a:cubicBezTo>
                    <a:pt x="42482" y="18859"/>
                    <a:pt x="41656" y="20002"/>
                    <a:pt x="40640" y="21019"/>
                  </a:cubicBezTo>
                  <a:cubicBezTo>
                    <a:pt x="39561" y="22034"/>
                    <a:pt x="38290" y="22923"/>
                    <a:pt x="36767" y="23685"/>
                  </a:cubicBezTo>
                  <a:cubicBezTo>
                    <a:pt x="35243" y="24447"/>
                    <a:pt x="33465" y="25083"/>
                    <a:pt x="31496" y="25527"/>
                  </a:cubicBezTo>
                  <a:cubicBezTo>
                    <a:pt x="32449" y="25844"/>
                    <a:pt x="33338" y="26289"/>
                    <a:pt x="34163" y="26797"/>
                  </a:cubicBezTo>
                  <a:cubicBezTo>
                    <a:pt x="34989" y="27305"/>
                    <a:pt x="35751" y="27876"/>
                    <a:pt x="36513" y="28575"/>
                  </a:cubicBezTo>
                  <a:cubicBezTo>
                    <a:pt x="37211" y="29273"/>
                    <a:pt x="37973" y="30099"/>
                    <a:pt x="38608" y="30988"/>
                  </a:cubicBezTo>
                  <a:cubicBezTo>
                    <a:pt x="39243" y="31877"/>
                    <a:pt x="39942" y="32893"/>
                    <a:pt x="40513" y="34036"/>
                  </a:cubicBezTo>
                  <a:lnTo>
                    <a:pt x="45847" y="43434"/>
                  </a:lnTo>
                  <a:cubicBezTo>
                    <a:pt x="46355" y="44387"/>
                    <a:pt x="46673" y="45085"/>
                    <a:pt x="46799" y="45466"/>
                  </a:cubicBezTo>
                  <a:cubicBezTo>
                    <a:pt x="46990" y="45910"/>
                    <a:pt x="47054" y="46228"/>
                    <a:pt x="47054" y="46482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g3dc6beee290_0_1146"/>
            <p:cNvSpPr/>
            <p:nvPr/>
          </p:nvSpPr>
          <p:spPr>
            <a:xfrm>
              <a:off x="2013655" y="428583"/>
              <a:ext cx="13017" cy="48196"/>
            </a:xfrm>
            <a:custGeom>
              <a:avLst/>
              <a:gdLst/>
              <a:ahLst/>
              <a:cxnLst/>
              <a:rect l="l" t="t" r="r" b="b"/>
              <a:pathLst>
                <a:path w="13017" h="48196" extrusionOk="0">
                  <a:moveTo>
                    <a:pt x="13018" y="46672"/>
                  </a:moveTo>
                  <a:cubicBezTo>
                    <a:pt x="13018" y="46672"/>
                    <a:pt x="12890" y="47117"/>
                    <a:pt x="12700" y="47308"/>
                  </a:cubicBezTo>
                  <a:cubicBezTo>
                    <a:pt x="12446" y="47498"/>
                    <a:pt x="12129" y="47689"/>
                    <a:pt x="11621" y="47752"/>
                  </a:cubicBezTo>
                  <a:cubicBezTo>
                    <a:pt x="11113" y="47879"/>
                    <a:pt x="10477" y="48006"/>
                    <a:pt x="9652" y="48070"/>
                  </a:cubicBezTo>
                  <a:cubicBezTo>
                    <a:pt x="8827" y="48133"/>
                    <a:pt x="7747" y="48197"/>
                    <a:pt x="6477" y="48197"/>
                  </a:cubicBezTo>
                  <a:cubicBezTo>
                    <a:pt x="5207" y="48197"/>
                    <a:pt x="4191" y="48197"/>
                    <a:pt x="3365" y="48070"/>
                  </a:cubicBezTo>
                  <a:cubicBezTo>
                    <a:pt x="2540" y="48006"/>
                    <a:pt x="1842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64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365" y="127"/>
                  </a:cubicBezTo>
                  <a:cubicBezTo>
                    <a:pt x="4191" y="64"/>
                    <a:pt x="5207" y="0"/>
                    <a:pt x="6477" y="0"/>
                  </a:cubicBezTo>
                  <a:cubicBezTo>
                    <a:pt x="7747" y="0"/>
                    <a:pt x="8827" y="0"/>
                    <a:pt x="9652" y="127"/>
                  </a:cubicBezTo>
                  <a:cubicBezTo>
                    <a:pt x="10477" y="191"/>
                    <a:pt x="11113" y="317"/>
                    <a:pt x="11621" y="444"/>
                  </a:cubicBezTo>
                  <a:cubicBezTo>
                    <a:pt x="12129" y="572"/>
                    <a:pt x="12446" y="699"/>
                    <a:pt x="12700" y="953"/>
                  </a:cubicBezTo>
                  <a:cubicBezTo>
                    <a:pt x="12890" y="1143"/>
                    <a:pt x="13018" y="1397"/>
                    <a:pt x="13018" y="1588"/>
                  </a:cubicBezTo>
                  <a:lnTo>
                    <a:pt x="13018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g3dc6beee290_0_1146"/>
            <p:cNvSpPr/>
            <p:nvPr/>
          </p:nvSpPr>
          <p:spPr>
            <a:xfrm>
              <a:off x="2045039" y="428710"/>
              <a:ext cx="58490" cy="48196"/>
            </a:xfrm>
            <a:custGeom>
              <a:avLst/>
              <a:gdLst/>
              <a:ahLst/>
              <a:cxnLst/>
              <a:rect l="l" t="t" r="r" b="b"/>
              <a:pathLst>
                <a:path w="58490" h="48196" extrusionOk="0">
                  <a:moveTo>
                    <a:pt x="28497" y="9271"/>
                  </a:moveTo>
                  <a:lnTo>
                    <a:pt x="28497" y="9271"/>
                  </a:lnTo>
                  <a:lnTo>
                    <a:pt x="19480" y="29591"/>
                  </a:lnTo>
                  <a:lnTo>
                    <a:pt x="37514" y="29591"/>
                  </a:lnTo>
                  <a:lnTo>
                    <a:pt x="28497" y="9271"/>
                  </a:lnTo>
                  <a:close/>
                  <a:moveTo>
                    <a:pt x="57707" y="44259"/>
                  </a:moveTo>
                  <a:cubicBezTo>
                    <a:pt x="58088" y="45148"/>
                    <a:pt x="58342" y="45847"/>
                    <a:pt x="58469" y="46355"/>
                  </a:cubicBezTo>
                  <a:cubicBezTo>
                    <a:pt x="58532" y="46863"/>
                    <a:pt x="58469" y="47244"/>
                    <a:pt x="58088" y="47562"/>
                  </a:cubicBezTo>
                  <a:cubicBezTo>
                    <a:pt x="57707" y="47816"/>
                    <a:pt x="57072" y="48006"/>
                    <a:pt x="56183" y="48006"/>
                  </a:cubicBezTo>
                  <a:cubicBezTo>
                    <a:pt x="55294" y="48070"/>
                    <a:pt x="54024" y="48133"/>
                    <a:pt x="52373" y="48133"/>
                  </a:cubicBezTo>
                  <a:cubicBezTo>
                    <a:pt x="50722" y="48133"/>
                    <a:pt x="49388" y="48133"/>
                    <a:pt x="48499" y="48070"/>
                  </a:cubicBezTo>
                  <a:cubicBezTo>
                    <a:pt x="47547" y="48070"/>
                    <a:pt x="46848" y="47942"/>
                    <a:pt x="46340" y="47879"/>
                  </a:cubicBezTo>
                  <a:cubicBezTo>
                    <a:pt x="45832" y="47752"/>
                    <a:pt x="45515" y="47625"/>
                    <a:pt x="45324" y="47434"/>
                  </a:cubicBezTo>
                  <a:cubicBezTo>
                    <a:pt x="45134" y="47244"/>
                    <a:pt x="44943" y="46990"/>
                    <a:pt x="44816" y="46673"/>
                  </a:cubicBezTo>
                  <a:lnTo>
                    <a:pt x="40562" y="37084"/>
                  </a:lnTo>
                  <a:lnTo>
                    <a:pt x="16686" y="37084"/>
                  </a:lnTo>
                  <a:lnTo>
                    <a:pt x="12685" y="46419"/>
                  </a:lnTo>
                  <a:cubicBezTo>
                    <a:pt x="12558" y="46736"/>
                    <a:pt x="12368" y="47054"/>
                    <a:pt x="12177" y="47308"/>
                  </a:cubicBezTo>
                  <a:cubicBezTo>
                    <a:pt x="11987" y="47562"/>
                    <a:pt x="11606" y="47752"/>
                    <a:pt x="11161" y="47879"/>
                  </a:cubicBezTo>
                  <a:cubicBezTo>
                    <a:pt x="10653" y="48006"/>
                    <a:pt x="10018" y="48133"/>
                    <a:pt x="9129" y="48133"/>
                  </a:cubicBezTo>
                  <a:cubicBezTo>
                    <a:pt x="8240" y="48133"/>
                    <a:pt x="7097" y="48197"/>
                    <a:pt x="5700" y="48197"/>
                  </a:cubicBezTo>
                  <a:cubicBezTo>
                    <a:pt x="4176" y="48197"/>
                    <a:pt x="3033" y="48197"/>
                    <a:pt x="2144" y="48070"/>
                  </a:cubicBezTo>
                  <a:cubicBezTo>
                    <a:pt x="1255" y="48006"/>
                    <a:pt x="684" y="47816"/>
                    <a:pt x="366" y="47498"/>
                  </a:cubicBezTo>
                  <a:cubicBezTo>
                    <a:pt x="49" y="47244"/>
                    <a:pt x="-78" y="46799"/>
                    <a:pt x="49" y="46291"/>
                  </a:cubicBezTo>
                  <a:cubicBezTo>
                    <a:pt x="112" y="45784"/>
                    <a:pt x="366" y="45085"/>
                    <a:pt x="747" y="44196"/>
                  </a:cubicBezTo>
                  <a:lnTo>
                    <a:pt x="20369" y="1842"/>
                  </a:lnTo>
                  <a:cubicBezTo>
                    <a:pt x="20559" y="1397"/>
                    <a:pt x="20750" y="1080"/>
                    <a:pt x="21004" y="826"/>
                  </a:cubicBezTo>
                  <a:cubicBezTo>
                    <a:pt x="21258" y="572"/>
                    <a:pt x="21702" y="317"/>
                    <a:pt x="22274" y="254"/>
                  </a:cubicBezTo>
                  <a:cubicBezTo>
                    <a:pt x="22845" y="127"/>
                    <a:pt x="23671" y="0"/>
                    <a:pt x="24687" y="0"/>
                  </a:cubicBezTo>
                  <a:cubicBezTo>
                    <a:pt x="25703" y="0"/>
                    <a:pt x="27036" y="0"/>
                    <a:pt x="28687" y="0"/>
                  </a:cubicBezTo>
                  <a:cubicBezTo>
                    <a:pt x="30656" y="0"/>
                    <a:pt x="32180" y="0"/>
                    <a:pt x="33323" y="0"/>
                  </a:cubicBezTo>
                  <a:cubicBezTo>
                    <a:pt x="34466" y="0"/>
                    <a:pt x="35355" y="127"/>
                    <a:pt x="35990" y="254"/>
                  </a:cubicBezTo>
                  <a:cubicBezTo>
                    <a:pt x="36625" y="381"/>
                    <a:pt x="37133" y="572"/>
                    <a:pt x="37387" y="889"/>
                  </a:cubicBezTo>
                  <a:cubicBezTo>
                    <a:pt x="37641" y="1143"/>
                    <a:pt x="37895" y="1524"/>
                    <a:pt x="38085" y="2032"/>
                  </a:cubicBezTo>
                  <a:lnTo>
                    <a:pt x="57770" y="4432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g3dc6beee290_0_1146"/>
            <p:cNvSpPr/>
            <p:nvPr/>
          </p:nvSpPr>
          <p:spPr>
            <a:xfrm>
              <a:off x="646055" y="510371"/>
              <a:ext cx="100202" cy="110236"/>
            </a:xfrm>
            <a:custGeom>
              <a:avLst/>
              <a:gdLst/>
              <a:ahLst/>
              <a:cxnLst/>
              <a:rect l="l" t="t" r="r" b="b"/>
              <a:pathLst>
                <a:path w="100202" h="110236" extrusionOk="0">
                  <a:moveTo>
                    <a:pt x="68898" y="34925"/>
                  </a:moveTo>
                  <a:lnTo>
                    <a:pt x="68898" y="34925"/>
                  </a:lnTo>
                  <a:cubicBezTo>
                    <a:pt x="68898" y="31052"/>
                    <a:pt x="68009" y="27877"/>
                    <a:pt x="66167" y="25400"/>
                  </a:cubicBezTo>
                  <a:cubicBezTo>
                    <a:pt x="64389" y="22924"/>
                    <a:pt x="62167" y="21082"/>
                    <a:pt x="59499" y="19876"/>
                  </a:cubicBezTo>
                  <a:cubicBezTo>
                    <a:pt x="56832" y="18669"/>
                    <a:pt x="54102" y="17971"/>
                    <a:pt x="51181" y="17653"/>
                  </a:cubicBezTo>
                  <a:cubicBezTo>
                    <a:pt x="48260" y="17336"/>
                    <a:pt x="45276" y="17209"/>
                    <a:pt x="42164" y="17209"/>
                  </a:cubicBezTo>
                  <a:lnTo>
                    <a:pt x="29528" y="17209"/>
                  </a:lnTo>
                  <a:lnTo>
                    <a:pt x="29528" y="54420"/>
                  </a:lnTo>
                  <a:lnTo>
                    <a:pt x="42863" y="54420"/>
                  </a:lnTo>
                  <a:cubicBezTo>
                    <a:pt x="47625" y="54420"/>
                    <a:pt x="51562" y="53912"/>
                    <a:pt x="54801" y="52959"/>
                  </a:cubicBezTo>
                  <a:cubicBezTo>
                    <a:pt x="57976" y="52007"/>
                    <a:pt x="60643" y="50673"/>
                    <a:pt x="62674" y="48959"/>
                  </a:cubicBezTo>
                  <a:cubicBezTo>
                    <a:pt x="64707" y="47244"/>
                    <a:pt x="66231" y="45149"/>
                    <a:pt x="67310" y="42736"/>
                  </a:cubicBezTo>
                  <a:cubicBezTo>
                    <a:pt x="68390" y="40323"/>
                    <a:pt x="68898" y="37719"/>
                    <a:pt x="68898" y="34862"/>
                  </a:cubicBezTo>
                  <a:moveTo>
                    <a:pt x="100013" y="33274"/>
                  </a:moveTo>
                  <a:cubicBezTo>
                    <a:pt x="100013" y="39434"/>
                    <a:pt x="98743" y="44895"/>
                    <a:pt x="96203" y="49657"/>
                  </a:cubicBezTo>
                  <a:cubicBezTo>
                    <a:pt x="93663" y="54420"/>
                    <a:pt x="89916" y="58420"/>
                    <a:pt x="85027" y="61659"/>
                  </a:cubicBezTo>
                  <a:cubicBezTo>
                    <a:pt x="80137" y="64897"/>
                    <a:pt x="74104" y="67374"/>
                    <a:pt x="66993" y="69088"/>
                  </a:cubicBezTo>
                  <a:cubicBezTo>
                    <a:pt x="59881" y="70803"/>
                    <a:pt x="51499" y="71628"/>
                    <a:pt x="41846" y="71628"/>
                  </a:cubicBezTo>
                  <a:lnTo>
                    <a:pt x="29654" y="71628"/>
                  </a:lnTo>
                  <a:lnTo>
                    <a:pt x="29654" y="106680"/>
                  </a:lnTo>
                  <a:cubicBezTo>
                    <a:pt x="29654" y="107252"/>
                    <a:pt x="29401" y="107760"/>
                    <a:pt x="28956" y="108204"/>
                  </a:cubicBezTo>
                  <a:cubicBezTo>
                    <a:pt x="28448" y="108649"/>
                    <a:pt x="27686" y="109030"/>
                    <a:pt x="26543" y="109284"/>
                  </a:cubicBezTo>
                  <a:cubicBezTo>
                    <a:pt x="25400" y="109538"/>
                    <a:pt x="23940" y="109792"/>
                    <a:pt x="22035" y="109982"/>
                  </a:cubicBezTo>
                  <a:cubicBezTo>
                    <a:pt x="20129" y="110173"/>
                    <a:pt x="17717" y="110236"/>
                    <a:pt x="14796" y="110236"/>
                  </a:cubicBezTo>
                  <a:cubicBezTo>
                    <a:pt x="11874" y="110236"/>
                    <a:pt x="9525" y="110173"/>
                    <a:pt x="7620" y="109982"/>
                  </a:cubicBezTo>
                  <a:cubicBezTo>
                    <a:pt x="5715" y="109792"/>
                    <a:pt x="4191" y="109601"/>
                    <a:pt x="3048" y="109284"/>
                  </a:cubicBezTo>
                  <a:cubicBezTo>
                    <a:pt x="1905" y="109030"/>
                    <a:pt x="1143" y="108649"/>
                    <a:pt x="635" y="108204"/>
                  </a:cubicBezTo>
                  <a:cubicBezTo>
                    <a:pt x="190" y="107760"/>
                    <a:pt x="0" y="107252"/>
                    <a:pt x="0" y="106680"/>
                  </a:cubicBezTo>
                  <a:lnTo>
                    <a:pt x="0" y="7938"/>
                  </a:lnTo>
                  <a:cubicBezTo>
                    <a:pt x="0" y="5271"/>
                    <a:pt x="889" y="3302"/>
                    <a:pt x="2794" y="1969"/>
                  </a:cubicBezTo>
                  <a:cubicBezTo>
                    <a:pt x="4635" y="635"/>
                    <a:pt x="7049" y="0"/>
                    <a:pt x="10096" y="0"/>
                  </a:cubicBezTo>
                  <a:lnTo>
                    <a:pt x="44577" y="0"/>
                  </a:lnTo>
                  <a:cubicBezTo>
                    <a:pt x="48070" y="0"/>
                    <a:pt x="51308" y="127"/>
                    <a:pt x="54483" y="318"/>
                  </a:cubicBezTo>
                  <a:cubicBezTo>
                    <a:pt x="57595" y="508"/>
                    <a:pt x="61341" y="889"/>
                    <a:pt x="65723" y="1588"/>
                  </a:cubicBezTo>
                  <a:cubicBezTo>
                    <a:pt x="70104" y="2223"/>
                    <a:pt x="74549" y="3429"/>
                    <a:pt x="78994" y="5207"/>
                  </a:cubicBezTo>
                  <a:cubicBezTo>
                    <a:pt x="83503" y="6985"/>
                    <a:pt x="87313" y="9208"/>
                    <a:pt x="90488" y="11875"/>
                  </a:cubicBezTo>
                  <a:cubicBezTo>
                    <a:pt x="93663" y="14542"/>
                    <a:pt x="96076" y="17717"/>
                    <a:pt x="97727" y="21273"/>
                  </a:cubicBezTo>
                  <a:cubicBezTo>
                    <a:pt x="99378" y="24892"/>
                    <a:pt x="100203" y="28893"/>
                    <a:pt x="100203" y="334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g3dc6beee290_0_1146"/>
            <p:cNvSpPr/>
            <p:nvPr/>
          </p:nvSpPr>
          <p:spPr>
            <a:xfrm>
              <a:off x="733180" y="509673"/>
              <a:ext cx="134639" cy="110807"/>
            </a:xfrm>
            <a:custGeom>
              <a:avLst/>
              <a:gdLst/>
              <a:ahLst/>
              <a:cxnLst/>
              <a:rect l="l" t="t" r="r" b="b"/>
              <a:pathLst>
                <a:path w="134639" h="110807" extrusionOk="0">
                  <a:moveTo>
                    <a:pt x="65720" y="21590"/>
                  </a:moveTo>
                  <a:lnTo>
                    <a:pt x="65593" y="21590"/>
                  </a:lnTo>
                  <a:lnTo>
                    <a:pt x="44892" y="68199"/>
                  </a:lnTo>
                  <a:lnTo>
                    <a:pt x="86357" y="68199"/>
                  </a:lnTo>
                  <a:lnTo>
                    <a:pt x="65656" y="21590"/>
                  </a:lnTo>
                  <a:close/>
                  <a:moveTo>
                    <a:pt x="132839" y="102045"/>
                  </a:moveTo>
                  <a:cubicBezTo>
                    <a:pt x="133728" y="104077"/>
                    <a:pt x="134300" y="105664"/>
                    <a:pt x="134554" y="106870"/>
                  </a:cubicBezTo>
                  <a:cubicBezTo>
                    <a:pt x="134808" y="108077"/>
                    <a:pt x="134490" y="108966"/>
                    <a:pt x="133665" y="109538"/>
                  </a:cubicBezTo>
                  <a:cubicBezTo>
                    <a:pt x="132839" y="110109"/>
                    <a:pt x="131379" y="110490"/>
                    <a:pt x="129283" y="110617"/>
                  </a:cubicBezTo>
                  <a:cubicBezTo>
                    <a:pt x="127188" y="110744"/>
                    <a:pt x="124267" y="110807"/>
                    <a:pt x="120584" y="110807"/>
                  </a:cubicBezTo>
                  <a:cubicBezTo>
                    <a:pt x="116901" y="110807"/>
                    <a:pt x="113726" y="110807"/>
                    <a:pt x="111630" y="110681"/>
                  </a:cubicBezTo>
                  <a:cubicBezTo>
                    <a:pt x="109471" y="110617"/>
                    <a:pt x="107820" y="110427"/>
                    <a:pt x="106677" y="110172"/>
                  </a:cubicBezTo>
                  <a:cubicBezTo>
                    <a:pt x="105534" y="109918"/>
                    <a:pt x="104772" y="109538"/>
                    <a:pt x="104328" y="109093"/>
                  </a:cubicBezTo>
                  <a:cubicBezTo>
                    <a:pt x="103883" y="108648"/>
                    <a:pt x="103502" y="108077"/>
                    <a:pt x="103185" y="107315"/>
                  </a:cubicBezTo>
                  <a:lnTo>
                    <a:pt x="93342" y="85281"/>
                  </a:lnTo>
                  <a:lnTo>
                    <a:pt x="38415" y="85281"/>
                  </a:lnTo>
                  <a:lnTo>
                    <a:pt x="29144" y="106743"/>
                  </a:lnTo>
                  <a:cubicBezTo>
                    <a:pt x="28826" y="107506"/>
                    <a:pt x="28445" y="108204"/>
                    <a:pt x="27937" y="108712"/>
                  </a:cubicBezTo>
                  <a:cubicBezTo>
                    <a:pt x="27429" y="109220"/>
                    <a:pt x="26667" y="109664"/>
                    <a:pt x="25588" y="109982"/>
                  </a:cubicBezTo>
                  <a:cubicBezTo>
                    <a:pt x="24508" y="110299"/>
                    <a:pt x="22984" y="110490"/>
                    <a:pt x="20952" y="110617"/>
                  </a:cubicBezTo>
                  <a:cubicBezTo>
                    <a:pt x="18920" y="110744"/>
                    <a:pt x="16317" y="110807"/>
                    <a:pt x="13078" y="110807"/>
                  </a:cubicBezTo>
                  <a:cubicBezTo>
                    <a:pt x="9649" y="110807"/>
                    <a:pt x="6919" y="110744"/>
                    <a:pt x="4950" y="110553"/>
                  </a:cubicBezTo>
                  <a:cubicBezTo>
                    <a:pt x="2982" y="110363"/>
                    <a:pt x="1648" y="109982"/>
                    <a:pt x="886" y="109347"/>
                  </a:cubicBezTo>
                  <a:cubicBezTo>
                    <a:pt x="124" y="108712"/>
                    <a:pt x="-130" y="107759"/>
                    <a:pt x="61" y="106553"/>
                  </a:cubicBezTo>
                  <a:cubicBezTo>
                    <a:pt x="315" y="105410"/>
                    <a:pt x="886" y="103822"/>
                    <a:pt x="1775" y="101790"/>
                  </a:cubicBezTo>
                  <a:lnTo>
                    <a:pt x="46860" y="4381"/>
                  </a:lnTo>
                  <a:cubicBezTo>
                    <a:pt x="47305" y="3429"/>
                    <a:pt x="47813" y="2667"/>
                    <a:pt x="48448" y="2032"/>
                  </a:cubicBezTo>
                  <a:cubicBezTo>
                    <a:pt x="49083" y="1460"/>
                    <a:pt x="50035" y="1016"/>
                    <a:pt x="51305" y="698"/>
                  </a:cubicBezTo>
                  <a:cubicBezTo>
                    <a:pt x="52639" y="381"/>
                    <a:pt x="54480" y="190"/>
                    <a:pt x="56766" y="127"/>
                  </a:cubicBezTo>
                  <a:cubicBezTo>
                    <a:pt x="59116" y="63"/>
                    <a:pt x="62164" y="0"/>
                    <a:pt x="66037" y="0"/>
                  </a:cubicBezTo>
                  <a:cubicBezTo>
                    <a:pt x="70482" y="0"/>
                    <a:pt x="74038" y="0"/>
                    <a:pt x="76642" y="127"/>
                  </a:cubicBezTo>
                  <a:cubicBezTo>
                    <a:pt x="79245" y="190"/>
                    <a:pt x="81341" y="444"/>
                    <a:pt x="82801" y="698"/>
                  </a:cubicBezTo>
                  <a:cubicBezTo>
                    <a:pt x="84262" y="1016"/>
                    <a:pt x="85341" y="1460"/>
                    <a:pt x="85976" y="2095"/>
                  </a:cubicBezTo>
                  <a:cubicBezTo>
                    <a:pt x="86611" y="2731"/>
                    <a:pt x="87183" y="3556"/>
                    <a:pt x="87627" y="4635"/>
                  </a:cubicBezTo>
                  <a:lnTo>
                    <a:pt x="132839" y="10191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g3dc6beee290_0_1146"/>
            <p:cNvSpPr/>
            <p:nvPr/>
          </p:nvSpPr>
          <p:spPr>
            <a:xfrm>
              <a:off x="870401" y="508402"/>
              <a:ext cx="95567" cy="113601"/>
            </a:xfrm>
            <a:custGeom>
              <a:avLst/>
              <a:gdLst/>
              <a:ahLst/>
              <a:cxnLst/>
              <a:rect l="l" t="t" r="r" b="b"/>
              <a:pathLst>
                <a:path w="95567" h="113601" extrusionOk="0">
                  <a:moveTo>
                    <a:pt x="95568" y="78740"/>
                  </a:moveTo>
                  <a:cubicBezTo>
                    <a:pt x="95568" y="84518"/>
                    <a:pt x="94107" y="89535"/>
                    <a:pt x="91249" y="93917"/>
                  </a:cubicBezTo>
                  <a:cubicBezTo>
                    <a:pt x="88392" y="98298"/>
                    <a:pt x="84518" y="101918"/>
                    <a:pt x="79629" y="104839"/>
                  </a:cubicBezTo>
                  <a:cubicBezTo>
                    <a:pt x="74740" y="107760"/>
                    <a:pt x="69024" y="109918"/>
                    <a:pt x="62421" y="111379"/>
                  </a:cubicBezTo>
                  <a:cubicBezTo>
                    <a:pt x="55880" y="112840"/>
                    <a:pt x="48832" y="113602"/>
                    <a:pt x="41402" y="113602"/>
                  </a:cubicBezTo>
                  <a:cubicBezTo>
                    <a:pt x="36322" y="113602"/>
                    <a:pt x="31687" y="113284"/>
                    <a:pt x="27305" y="112649"/>
                  </a:cubicBezTo>
                  <a:cubicBezTo>
                    <a:pt x="22987" y="112014"/>
                    <a:pt x="19177" y="111252"/>
                    <a:pt x="15812" y="110427"/>
                  </a:cubicBezTo>
                  <a:cubicBezTo>
                    <a:pt x="12510" y="109538"/>
                    <a:pt x="9715" y="108649"/>
                    <a:pt x="7493" y="107696"/>
                  </a:cubicBezTo>
                  <a:cubicBezTo>
                    <a:pt x="5271" y="106743"/>
                    <a:pt x="3683" y="105918"/>
                    <a:pt x="2731" y="105156"/>
                  </a:cubicBezTo>
                  <a:cubicBezTo>
                    <a:pt x="1715" y="104394"/>
                    <a:pt x="1016" y="103378"/>
                    <a:pt x="635" y="101981"/>
                  </a:cubicBezTo>
                  <a:cubicBezTo>
                    <a:pt x="190" y="100584"/>
                    <a:pt x="0" y="98615"/>
                    <a:pt x="0" y="96012"/>
                  </a:cubicBezTo>
                  <a:cubicBezTo>
                    <a:pt x="0" y="94234"/>
                    <a:pt x="63" y="92774"/>
                    <a:pt x="254" y="91631"/>
                  </a:cubicBezTo>
                  <a:cubicBezTo>
                    <a:pt x="381" y="90424"/>
                    <a:pt x="635" y="89472"/>
                    <a:pt x="1016" y="88773"/>
                  </a:cubicBezTo>
                  <a:cubicBezTo>
                    <a:pt x="1334" y="88011"/>
                    <a:pt x="1778" y="87503"/>
                    <a:pt x="2349" y="87186"/>
                  </a:cubicBezTo>
                  <a:cubicBezTo>
                    <a:pt x="2921" y="86868"/>
                    <a:pt x="3556" y="86741"/>
                    <a:pt x="4318" y="86741"/>
                  </a:cubicBezTo>
                  <a:cubicBezTo>
                    <a:pt x="5334" y="86741"/>
                    <a:pt x="6858" y="87186"/>
                    <a:pt x="8763" y="88138"/>
                  </a:cubicBezTo>
                  <a:cubicBezTo>
                    <a:pt x="10668" y="89027"/>
                    <a:pt x="13145" y="90107"/>
                    <a:pt x="16193" y="91186"/>
                  </a:cubicBezTo>
                  <a:cubicBezTo>
                    <a:pt x="19177" y="92329"/>
                    <a:pt x="22796" y="93345"/>
                    <a:pt x="26988" y="94297"/>
                  </a:cubicBezTo>
                  <a:cubicBezTo>
                    <a:pt x="31179" y="95250"/>
                    <a:pt x="36004" y="95695"/>
                    <a:pt x="41529" y="95695"/>
                  </a:cubicBezTo>
                  <a:cubicBezTo>
                    <a:pt x="45149" y="95695"/>
                    <a:pt x="48387" y="95377"/>
                    <a:pt x="51245" y="94679"/>
                  </a:cubicBezTo>
                  <a:cubicBezTo>
                    <a:pt x="54102" y="94043"/>
                    <a:pt x="56515" y="93091"/>
                    <a:pt x="58547" y="91948"/>
                  </a:cubicBezTo>
                  <a:cubicBezTo>
                    <a:pt x="60515" y="90742"/>
                    <a:pt x="62040" y="89281"/>
                    <a:pt x="63119" y="87567"/>
                  </a:cubicBezTo>
                  <a:cubicBezTo>
                    <a:pt x="64135" y="85789"/>
                    <a:pt x="64707" y="83883"/>
                    <a:pt x="64707" y="81725"/>
                  </a:cubicBezTo>
                  <a:cubicBezTo>
                    <a:pt x="64707" y="79248"/>
                    <a:pt x="63818" y="77089"/>
                    <a:pt x="61976" y="75311"/>
                  </a:cubicBezTo>
                  <a:cubicBezTo>
                    <a:pt x="60135" y="73533"/>
                    <a:pt x="57785" y="71946"/>
                    <a:pt x="54927" y="70549"/>
                  </a:cubicBezTo>
                  <a:cubicBezTo>
                    <a:pt x="52007" y="69152"/>
                    <a:pt x="48704" y="67882"/>
                    <a:pt x="45021" y="66675"/>
                  </a:cubicBezTo>
                  <a:cubicBezTo>
                    <a:pt x="41338" y="65468"/>
                    <a:pt x="37529" y="64199"/>
                    <a:pt x="33591" y="62801"/>
                  </a:cubicBezTo>
                  <a:cubicBezTo>
                    <a:pt x="29654" y="61404"/>
                    <a:pt x="25845" y="59881"/>
                    <a:pt x="22162" y="58166"/>
                  </a:cubicBezTo>
                  <a:cubicBezTo>
                    <a:pt x="18479" y="56451"/>
                    <a:pt x="15176" y="54356"/>
                    <a:pt x="12256" y="51943"/>
                  </a:cubicBezTo>
                  <a:cubicBezTo>
                    <a:pt x="9335" y="49530"/>
                    <a:pt x="6985" y="46672"/>
                    <a:pt x="5207" y="43434"/>
                  </a:cubicBezTo>
                  <a:cubicBezTo>
                    <a:pt x="3365" y="40132"/>
                    <a:pt x="2476" y="36258"/>
                    <a:pt x="2476" y="31686"/>
                  </a:cubicBezTo>
                  <a:cubicBezTo>
                    <a:pt x="2476" y="26416"/>
                    <a:pt x="3746" y="21781"/>
                    <a:pt x="6350" y="17780"/>
                  </a:cubicBezTo>
                  <a:cubicBezTo>
                    <a:pt x="8954" y="13779"/>
                    <a:pt x="12446" y="10478"/>
                    <a:pt x="16891" y="7874"/>
                  </a:cubicBezTo>
                  <a:cubicBezTo>
                    <a:pt x="21273" y="5207"/>
                    <a:pt x="26479" y="3302"/>
                    <a:pt x="32512" y="1968"/>
                  </a:cubicBezTo>
                  <a:cubicBezTo>
                    <a:pt x="38481" y="635"/>
                    <a:pt x="44831" y="0"/>
                    <a:pt x="51562" y="0"/>
                  </a:cubicBezTo>
                  <a:cubicBezTo>
                    <a:pt x="55054" y="0"/>
                    <a:pt x="58484" y="190"/>
                    <a:pt x="61976" y="572"/>
                  </a:cubicBezTo>
                  <a:cubicBezTo>
                    <a:pt x="65468" y="953"/>
                    <a:pt x="68707" y="1524"/>
                    <a:pt x="71691" y="2222"/>
                  </a:cubicBezTo>
                  <a:cubicBezTo>
                    <a:pt x="74676" y="2921"/>
                    <a:pt x="77407" y="3683"/>
                    <a:pt x="79756" y="4508"/>
                  </a:cubicBezTo>
                  <a:cubicBezTo>
                    <a:pt x="82106" y="5334"/>
                    <a:pt x="83629" y="6033"/>
                    <a:pt x="84391" y="6604"/>
                  </a:cubicBezTo>
                  <a:cubicBezTo>
                    <a:pt x="85154" y="7176"/>
                    <a:pt x="85662" y="7620"/>
                    <a:pt x="85915" y="8065"/>
                  </a:cubicBezTo>
                  <a:cubicBezTo>
                    <a:pt x="86170" y="8446"/>
                    <a:pt x="86424" y="8954"/>
                    <a:pt x="86614" y="9652"/>
                  </a:cubicBezTo>
                  <a:cubicBezTo>
                    <a:pt x="86804" y="10287"/>
                    <a:pt x="86932" y="11113"/>
                    <a:pt x="86995" y="12129"/>
                  </a:cubicBezTo>
                  <a:cubicBezTo>
                    <a:pt x="87059" y="13144"/>
                    <a:pt x="87059" y="14351"/>
                    <a:pt x="87059" y="15811"/>
                  </a:cubicBezTo>
                  <a:cubicBezTo>
                    <a:pt x="87059" y="17463"/>
                    <a:pt x="87059" y="18860"/>
                    <a:pt x="86932" y="20003"/>
                  </a:cubicBezTo>
                  <a:cubicBezTo>
                    <a:pt x="86804" y="21146"/>
                    <a:pt x="86614" y="22035"/>
                    <a:pt x="86360" y="22797"/>
                  </a:cubicBezTo>
                  <a:cubicBezTo>
                    <a:pt x="86106" y="23495"/>
                    <a:pt x="85725" y="24067"/>
                    <a:pt x="85217" y="24447"/>
                  </a:cubicBezTo>
                  <a:cubicBezTo>
                    <a:pt x="84709" y="24765"/>
                    <a:pt x="84074" y="24956"/>
                    <a:pt x="83249" y="24956"/>
                  </a:cubicBezTo>
                  <a:cubicBezTo>
                    <a:pt x="82423" y="24956"/>
                    <a:pt x="81090" y="24575"/>
                    <a:pt x="79248" y="23749"/>
                  </a:cubicBezTo>
                  <a:cubicBezTo>
                    <a:pt x="77470" y="22987"/>
                    <a:pt x="75248" y="22098"/>
                    <a:pt x="72581" y="21146"/>
                  </a:cubicBezTo>
                  <a:cubicBezTo>
                    <a:pt x="69913" y="20193"/>
                    <a:pt x="66865" y="19368"/>
                    <a:pt x="63437" y="18606"/>
                  </a:cubicBezTo>
                  <a:cubicBezTo>
                    <a:pt x="60007" y="17843"/>
                    <a:pt x="56198" y="17463"/>
                    <a:pt x="52007" y="17463"/>
                  </a:cubicBezTo>
                  <a:cubicBezTo>
                    <a:pt x="48768" y="17463"/>
                    <a:pt x="45910" y="17717"/>
                    <a:pt x="43498" y="18351"/>
                  </a:cubicBezTo>
                  <a:cubicBezTo>
                    <a:pt x="41085" y="18923"/>
                    <a:pt x="39052" y="19749"/>
                    <a:pt x="37465" y="20828"/>
                  </a:cubicBezTo>
                  <a:cubicBezTo>
                    <a:pt x="35814" y="21844"/>
                    <a:pt x="34671" y="23114"/>
                    <a:pt x="33846" y="24575"/>
                  </a:cubicBezTo>
                  <a:cubicBezTo>
                    <a:pt x="33020" y="26035"/>
                    <a:pt x="32639" y="27622"/>
                    <a:pt x="32639" y="29274"/>
                  </a:cubicBezTo>
                  <a:cubicBezTo>
                    <a:pt x="32639" y="31686"/>
                    <a:pt x="33528" y="33846"/>
                    <a:pt x="35306" y="35624"/>
                  </a:cubicBezTo>
                  <a:cubicBezTo>
                    <a:pt x="37084" y="37401"/>
                    <a:pt x="39434" y="38989"/>
                    <a:pt x="42418" y="40386"/>
                  </a:cubicBezTo>
                  <a:cubicBezTo>
                    <a:pt x="45402" y="41783"/>
                    <a:pt x="48768" y="43053"/>
                    <a:pt x="52515" y="44260"/>
                  </a:cubicBezTo>
                  <a:cubicBezTo>
                    <a:pt x="56324" y="45466"/>
                    <a:pt x="60135" y="46736"/>
                    <a:pt x="64071" y="48133"/>
                  </a:cubicBezTo>
                  <a:cubicBezTo>
                    <a:pt x="67945" y="49467"/>
                    <a:pt x="71818" y="51054"/>
                    <a:pt x="75565" y="52768"/>
                  </a:cubicBezTo>
                  <a:cubicBezTo>
                    <a:pt x="79312" y="54483"/>
                    <a:pt x="82677" y="56515"/>
                    <a:pt x="85598" y="58928"/>
                  </a:cubicBezTo>
                  <a:cubicBezTo>
                    <a:pt x="88519" y="61341"/>
                    <a:pt x="90932" y="64199"/>
                    <a:pt x="92710" y="67437"/>
                  </a:cubicBezTo>
                  <a:cubicBezTo>
                    <a:pt x="94488" y="70676"/>
                    <a:pt x="95440" y="74486"/>
                    <a:pt x="95440" y="7893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g3dc6beee290_0_1146"/>
            <p:cNvSpPr/>
            <p:nvPr/>
          </p:nvSpPr>
          <p:spPr>
            <a:xfrm>
              <a:off x="974541" y="508656"/>
              <a:ext cx="108140" cy="113220"/>
            </a:xfrm>
            <a:custGeom>
              <a:avLst/>
              <a:gdLst/>
              <a:ahLst/>
              <a:cxnLst/>
              <a:rect l="l" t="t" r="r" b="b"/>
              <a:pathLst>
                <a:path w="108140" h="113220" extrusionOk="0">
                  <a:moveTo>
                    <a:pt x="108141" y="94806"/>
                  </a:moveTo>
                  <a:cubicBezTo>
                    <a:pt x="108141" y="96203"/>
                    <a:pt x="108141" y="97409"/>
                    <a:pt x="107950" y="98425"/>
                  </a:cubicBezTo>
                  <a:cubicBezTo>
                    <a:pt x="107823" y="99441"/>
                    <a:pt x="107696" y="100267"/>
                    <a:pt x="107442" y="100965"/>
                  </a:cubicBezTo>
                  <a:cubicBezTo>
                    <a:pt x="107188" y="101664"/>
                    <a:pt x="106934" y="102299"/>
                    <a:pt x="106553" y="102807"/>
                  </a:cubicBezTo>
                  <a:cubicBezTo>
                    <a:pt x="106172" y="103314"/>
                    <a:pt x="105601" y="103886"/>
                    <a:pt x="104775" y="104521"/>
                  </a:cubicBezTo>
                  <a:cubicBezTo>
                    <a:pt x="103950" y="105156"/>
                    <a:pt x="102362" y="105982"/>
                    <a:pt x="99949" y="106997"/>
                  </a:cubicBezTo>
                  <a:cubicBezTo>
                    <a:pt x="97600" y="108014"/>
                    <a:pt x="94679" y="109029"/>
                    <a:pt x="91250" y="109918"/>
                  </a:cubicBezTo>
                  <a:cubicBezTo>
                    <a:pt x="87821" y="110871"/>
                    <a:pt x="83884" y="111633"/>
                    <a:pt x="79502" y="112268"/>
                  </a:cubicBezTo>
                  <a:cubicBezTo>
                    <a:pt x="75121" y="112903"/>
                    <a:pt x="70358" y="113221"/>
                    <a:pt x="65215" y="113221"/>
                  </a:cubicBezTo>
                  <a:cubicBezTo>
                    <a:pt x="55182" y="113221"/>
                    <a:pt x="46165" y="112078"/>
                    <a:pt x="38100" y="109728"/>
                  </a:cubicBezTo>
                  <a:cubicBezTo>
                    <a:pt x="30036" y="107442"/>
                    <a:pt x="23178" y="103950"/>
                    <a:pt x="17526" y="99378"/>
                  </a:cubicBezTo>
                  <a:cubicBezTo>
                    <a:pt x="11875" y="94742"/>
                    <a:pt x="7557" y="89027"/>
                    <a:pt x="4509" y="82106"/>
                  </a:cubicBezTo>
                  <a:cubicBezTo>
                    <a:pt x="1524" y="75184"/>
                    <a:pt x="0" y="67183"/>
                    <a:pt x="0" y="58039"/>
                  </a:cubicBezTo>
                  <a:cubicBezTo>
                    <a:pt x="0" y="48895"/>
                    <a:pt x="1651" y="40386"/>
                    <a:pt x="4953" y="33211"/>
                  </a:cubicBezTo>
                  <a:cubicBezTo>
                    <a:pt x="8255" y="25972"/>
                    <a:pt x="12891" y="19875"/>
                    <a:pt x="18860" y="14986"/>
                  </a:cubicBezTo>
                  <a:cubicBezTo>
                    <a:pt x="24829" y="10033"/>
                    <a:pt x="31941" y="6350"/>
                    <a:pt x="40259" y="3810"/>
                  </a:cubicBezTo>
                  <a:cubicBezTo>
                    <a:pt x="48578" y="1270"/>
                    <a:pt x="57785" y="0"/>
                    <a:pt x="67755" y="0"/>
                  </a:cubicBezTo>
                  <a:cubicBezTo>
                    <a:pt x="71819" y="0"/>
                    <a:pt x="75756" y="254"/>
                    <a:pt x="79502" y="762"/>
                  </a:cubicBezTo>
                  <a:cubicBezTo>
                    <a:pt x="83249" y="1270"/>
                    <a:pt x="86741" y="1905"/>
                    <a:pt x="89916" y="2731"/>
                  </a:cubicBezTo>
                  <a:cubicBezTo>
                    <a:pt x="93091" y="3556"/>
                    <a:pt x="96012" y="4508"/>
                    <a:pt x="98552" y="5588"/>
                  </a:cubicBezTo>
                  <a:cubicBezTo>
                    <a:pt x="101092" y="6668"/>
                    <a:pt x="102934" y="7620"/>
                    <a:pt x="103950" y="8382"/>
                  </a:cubicBezTo>
                  <a:cubicBezTo>
                    <a:pt x="104966" y="9144"/>
                    <a:pt x="105664" y="9779"/>
                    <a:pt x="106045" y="10287"/>
                  </a:cubicBezTo>
                  <a:cubicBezTo>
                    <a:pt x="106426" y="10795"/>
                    <a:pt x="106744" y="11493"/>
                    <a:pt x="106998" y="12256"/>
                  </a:cubicBezTo>
                  <a:cubicBezTo>
                    <a:pt x="107188" y="13018"/>
                    <a:pt x="107379" y="13970"/>
                    <a:pt x="107506" y="15050"/>
                  </a:cubicBezTo>
                  <a:cubicBezTo>
                    <a:pt x="107633" y="16129"/>
                    <a:pt x="107696" y="17463"/>
                    <a:pt x="107696" y="19050"/>
                  </a:cubicBezTo>
                  <a:cubicBezTo>
                    <a:pt x="107696" y="20764"/>
                    <a:pt x="107633" y="22161"/>
                    <a:pt x="107442" y="23368"/>
                  </a:cubicBezTo>
                  <a:cubicBezTo>
                    <a:pt x="107252" y="24575"/>
                    <a:pt x="106998" y="25527"/>
                    <a:pt x="106617" y="26225"/>
                  </a:cubicBezTo>
                  <a:cubicBezTo>
                    <a:pt x="106236" y="26988"/>
                    <a:pt x="105791" y="27496"/>
                    <a:pt x="105283" y="27876"/>
                  </a:cubicBezTo>
                  <a:cubicBezTo>
                    <a:pt x="104775" y="28194"/>
                    <a:pt x="104140" y="28385"/>
                    <a:pt x="103442" y="28385"/>
                  </a:cubicBezTo>
                  <a:cubicBezTo>
                    <a:pt x="102299" y="28385"/>
                    <a:pt x="100902" y="27876"/>
                    <a:pt x="99124" y="26924"/>
                  </a:cubicBezTo>
                  <a:cubicBezTo>
                    <a:pt x="97409" y="25908"/>
                    <a:pt x="95187" y="24829"/>
                    <a:pt x="92393" y="23622"/>
                  </a:cubicBezTo>
                  <a:cubicBezTo>
                    <a:pt x="89662" y="22415"/>
                    <a:pt x="86360" y="21272"/>
                    <a:pt x="82550" y="20320"/>
                  </a:cubicBezTo>
                  <a:cubicBezTo>
                    <a:pt x="78740" y="19304"/>
                    <a:pt x="74232" y="18860"/>
                    <a:pt x="68961" y="18860"/>
                  </a:cubicBezTo>
                  <a:cubicBezTo>
                    <a:pt x="63183" y="18860"/>
                    <a:pt x="57976" y="19749"/>
                    <a:pt x="53404" y="21526"/>
                  </a:cubicBezTo>
                  <a:cubicBezTo>
                    <a:pt x="48832" y="23304"/>
                    <a:pt x="44958" y="25844"/>
                    <a:pt x="41783" y="29147"/>
                  </a:cubicBezTo>
                  <a:cubicBezTo>
                    <a:pt x="38545" y="32449"/>
                    <a:pt x="36132" y="36449"/>
                    <a:pt x="34481" y="41148"/>
                  </a:cubicBezTo>
                  <a:cubicBezTo>
                    <a:pt x="32830" y="45847"/>
                    <a:pt x="32004" y="51118"/>
                    <a:pt x="32004" y="57023"/>
                  </a:cubicBezTo>
                  <a:cubicBezTo>
                    <a:pt x="32004" y="63436"/>
                    <a:pt x="32893" y="69088"/>
                    <a:pt x="34671" y="73787"/>
                  </a:cubicBezTo>
                  <a:cubicBezTo>
                    <a:pt x="36449" y="78550"/>
                    <a:pt x="38989" y="82423"/>
                    <a:pt x="42228" y="85471"/>
                  </a:cubicBezTo>
                  <a:cubicBezTo>
                    <a:pt x="45530" y="88519"/>
                    <a:pt x="49467" y="90805"/>
                    <a:pt x="54102" y="92329"/>
                  </a:cubicBezTo>
                  <a:cubicBezTo>
                    <a:pt x="58738" y="93853"/>
                    <a:pt x="63945" y="94552"/>
                    <a:pt x="69787" y="94552"/>
                  </a:cubicBezTo>
                  <a:cubicBezTo>
                    <a:pt x="75057" y="94552"/>
                    <a:pt x="79629" y="94107"/>
                    <a:pt x="83439" y="93154"/>
                  </a:cubicBezTo>
                  <a:cubicBezTo>
                    <a:pt x="87313" y="92265"/>
                    <a:pt x="90551" y="91186"/>
                    <a:pt x="93345" y="90043"/>
                  </a:cubicBezTo>
                  <a:cubicBezTo>
                    <a:pt x="96076" y="88900"/>
                    <a:pt x="98362" y="87884"/>
                    <a:pt x="100140" y="86995"/>
                  </a:cubicBezTo>
                  <a:cubicBezTo>
                    <a:pt x="101918" y="86106"/>
                    <a:pt x="103315" y="85661"/>
                    <a:pt x="104267" y="85661"/>
                  </a:cubicBezTo>
                  <a:cubicBezTo>
                    <a:pt x="105029" y="85661"/>
                    <a:pt x="105601" y="85789"/>
                    <a:pt x="106045" y="85979"/>
                  </a:cubicBezTo>
                  <a:cubicBezTo>
                    <a:pt x="106490" y="86233"/>
                    <a:pt x="106871" y="86678"/>
                    <a:pt x="107188" y="87313"/>
                  </a:cubicBezTo>
                  <a:cubicBezTo>
                    <a:pt x="107506" y="88011"/>
                    <a:pt x="107696" y="88964"/>
                    <a:pt x="107887" y="90107"/>
                  </a:cubicBezTo>
                  <a:cubicBezTo>
                    <a:pt x="108014" y="91313"/>
                    <a:pt x="108141" y="92964"/>
                    <a:pt x="108141" y="9499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g3dc6beee290_0_1146"/>
            <p:cNvSpPr/>
            <p:nvPr/>
          </p:nvSpPr>
          <p:spPr>
            <a:xfrm>
              <a:off x="1096842" y="509800"/>
              <a:ext cx="119570" cy="112204"/>
            </a:xfrm>
            <a:custGeom>
              <a:avLst/>
              <a:gdLst/>
              <a:ahLst/>
              <a:cxnLst/>
              <a:rect l="l" t="t" r="r" b="b"/>
              <a:pathLst>
                <a:path w="119570" h="112204" extrusionOk="0">
                  <a:moveTo>
                    <a:pt x="119380" y="69406"/>
                  </a:moveTo>
                  <a:cubicBezTo>
                    <a:pt x="119380" y="76136"/>
                    <a:pt x="118047" y="82169"/>
                    <a:pt x="115443" y="87503"/>
                  </a:cubicBezTo>
                  <a:cubicBezTo>
                    <a:pt x="112776" y="92837"/>
                    <a:pt x="108903" y="97346"/>
                    <a:pt x="103822" y="100965"/>
                  </a:cubicBezTo>
                  <a:cubicBezTo>
                    <a:pt x="98679" y="104648"/>
                    <a:pt x="92329" y="107442"/>
                    <a:pt x="84836" y="109347"/>
                  </a:cubicBezTo>
                  <a:cubicBezTo>
                    <a:pt x="77279" y="111252"/>
                    <a:pt x="68643" y="112204"/>
                    <a:pt x="58865" y="112204"/>
                  </a:cubicBezTo>
                  <a:cubicBezTo>
                    <a:pt x="49657" y="112204"/>
                    <a:pt x="41402" y="111315"/>
                    <a:pt x="34099" y="109601"/>
                  </a:cubicBezTo>
                  <a:cubicBezTo>
                    <a:pt x="26797" y="107886"/>
                    <a:pt x="20638" y="105220"/>
                    <a:pt x="15557" y="101727"/>
                  </a:cubicBezTo>
                  <a:cubicBezTo>
                    <a:pt x="10541" y="98235"/>
                    <a:pt x="6668" y="93853"/>
                    <a:pt x="4000" y="88646"/>
                  </a:cubicBezTo>
                  <a:cubicBezTo>
                    <a:pt x="1333" y="83439"/>
                    <a:pt x="0" y="77279"/>
                    <a:pt x="0" y="70295"/>
                  </a:cubicBezTo>
                  <a:lnTo>
                    <a:pt x="0" y="3556"/>
                  </a:lnTo>
                  <a:cubicBezTo>
                    <a:pt x="0" y="2985"/>
                    <a:pt x="254" y="2476"/>
                    <a:pt x="699" y="2032"/>
                  </a:cubicBezTo>
                  <a:cubicBezTo>
                    <a:pt x="1143" y="1588"/>
                    <a:pt x="1968" y="1207"/>
                    <a:pt x="3111" y="953"/>
                  </a:cubicBezTo>
                  <a:cubicBezTo>
                    <a:pt x="4254" y="635"/>
                    <a:pt x="5779" y="444"/>
                    <a:pt x="7683" y="254"/>
                  </a:cubicBezTo>
                  <a:cubicBezTo>
                    <a:pt x="9588" y="64"/>
                    <a:pt x="12001" y="0"/>
                    <a:pt x="14922" y="0"/>
                  </a:cubicBezTo>
                  <a:cubicBezTo>
                    <a:pt x="17843" y="0"/>
                    <a:pt x="20193" y="64"/>
                    <a:pt x="22035" y="254"/>
                  </a:cubicBezTo>
                  <a:cubicBezTo>
                    <a:pt x="23940" y="444"/>
                    <a:pt x="25463" y="635"/>
                    <a:pt x="26543" y="953"/>
                  </a:cubicBezTo>
                  <a:cubicBezTo>
                    <a:pt x="27686" y="1207"/>
                    <a:pt x="28448" y="1588"/>
                    <a:pt x="29019" y="2032"/>
                  </a:cubicBezTo>
                  <a:cubicBezTo>
                    <a:pt x="29527" y="2476"/>
                    <a:pt x="29782" y="2985"/>
                    <a:pt x="29782" y="3556"/>
                  </a:cubicBezTo>
                  <a:lnTo>
                    <a:pt x="29782" y="68389"/>
                  </a:lnTo>
                  <a:cubicBezTo>
                    <a:pt x="29782" y="72771"/>
                    <a:pt x="30480" y="76518"/>
                    <a:pt x="31940" y="79693"/>
                  </a:cubicBezTo>
                  <a:cubicBezTo>
                    <a:pt x="33401" y="82868"/>
                    <a:pt x="35433" y="85535"/>
                    <a:pt x="38100" y="87630"/>
                  </a:cubicBezTo>
                  <a:cubicBezTo>
                    <a:pt x="40767" y="89725"/>
                    <a:pt x="44005" y="91313"/>
                    <a:pt x="47688" y="92329"/>
                  </a:cubicBezTo>
                  <a:cubicBezTo>
                    <a:pt x="51435" y="93345"/>
                    <a:pt x="55563" y="93917"/>
                    <a:pt x="60198" y="93917"/>
                  </a:cubicBezTo>
                  <a:cubicBezTo>
                    <a:pt x="64834" y="93917"/>
                    <a:pt x="69025" y="93345"/>
                    <a:pt x="72771" y="92265"/>
                  </a:cubicBezTo>
                  <a:cubicBezTo>
                    <a:pt x="76454" y="91186"/>
                    <a:pt x="79565" y="89599"/>
                    <a:pt x="82169" y="87567"/>
                  </a:cubicBezTo>
                  <a:cubicBezTo>
                    <a:pt x="84709" y="85535"/>
                    <a:pt x="86741" y="82931"/>
                    <a:pt x="88138" y="79946"/>
                  </a:cubicBezTo>
                  <a:cubicBezTo>
                    <a:pt x="89535" y="76899"/>
                    <a:pt x="90234" y="73470"/>
                    <a:pt x="90234" y="69660"/>
                  </a:cubicBezTo>
                  <a:lnTo>
                    <a:pt x="90234" y="3556"/>
                  </a:lnTo>
                  <a:cubicBezTo>
                    <a:pt x="90234" y="2985"/>
                    <a:pt x="90487" y="2476"/>
                    <a:pt x="90932" y="2032"/>
                  </a:cubicBezTo>
                  <a:cubicBezTo>
                    <a:pt x="91377" y="1588"/>
                    <a:pt x="92202" y="1207"/>
                    <a:pt x="93281" y="953"/>
                  </a:cubicBezTo>
                  <a:cubicBezTo>
                    <a:pt x="94425" y="635"/>
                    <a:pt x="95949" y="444"/>
                    <a:pt x="97853" y="254"/>
                  </a:cubicBezTo>
                  <a:cubicBezTo>
                    <a:pt x="99759" y="64"/>
                    <a:pt x="102172" y="0"/>
                    <a:pt x="105029" y="0"/>
                  </a:cubicBezTo>
                  <a:cubicBezTo>
                    <a:pt x="107887" y="0"/>
                    <a:pt x="110236" y="64"/>
                    <a:pt x="112078" y="254"/>
                  </a:cubicBezTo>
                  <a:cubicBezTo>
                    <a:pt x="113919" y="444"/>
                    <a:pt x="115443" y="635"/>
                    <a:pt x="116522" y="953"/>
                  </a:cubicBezTo>
                  <a:cubicBezTo>
                    <a:pt x="117665" y="1207"/>
                    <a:pt x="118428" y="1588"/>
                    <a:pt x="118872" y="2032"/>
                  </a:cubicBezTo>
                  <a:cubicBezTo>
                    <a:pt x="119316" y="2476"/>
                    <a:pt x="119571" y="2985"/>
                    <a:pt x="119571" y="3556"/>
                  </a:cubicBezTo>
                  <a:lnTo>
                    <a:pt x="119571" y="6940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g3dc6beee290_0_1146"/>
            <p:cNvSpPr/>
            <p:nvPr/>
          </p:nvSpPr>
          <p:spPr>
            <a:xfrm>
              <a:off x="1221524" y="509673"/>
              <a:ext cx="134610" cy="110807"/>
            </a:xfrm>
            <a:custGeom>
              <a:avLst/>
              <a:gdLst/>
              <a:ahLst/>
              <a:cxnLst/>
              <a:rect l="l" t="t" r="r" b="b"/>
              <a:pathLst>
                <a:path w="134610" h="110807" extrusionOk="0">
                  <a:moveTo>
                    <a:pt x="65691" y="21590"/>
                  </a:moveTo>
                  <a:lnTo>
                    <a:pt x="65564" y="21590"/>
                  </a:lnTo>
                  <a:lnTo>
                    <a:pt x="44863" y="68199"/>
                  </a:lnTo>
                  <a:lnTo>
                    <a:pt x="86328" y="68199"/>
                  </a:lnTo>
                  <a:lnTo>
                    <a:pt x="65627" y="21590"/>
                  </a:lnTo>
                  <a:close/>
                  <a:moveTo>
                    <a:pt x="132810" y="102045"/>
                  </a:moveTo>
                  <a:cubicBezTo>
                    <a:pt x="133699" y="104077"/>
                    <a:pt x="134271" y="105664"/>
                    <a:pt x="134525" y="106870"/>
                  </a:cubicBezTo>
                  <a:cubicBezTo>
                    <a:pt x="134779" y="108077"/>
                    <a:pt x="134461" y="108966"/>
                    <a:pt x="133636" y="109538"/>
                  </a:cubicBezTo>
                  <a:cubicBezTo>
                    <a:pt x="132810" y="110109"/>
                    <a:pt x="131350" y="110490"/>
                    <a:pt x="129254" y="110617"/>
                  </a:cubicBezTo>
                  <a:cubicBezTo>
                    <a:pt x="127095" y="110744"/>
                    <a:pt x="124238" y="110807"/>
                    <a:pt x="120555" y="110807"/>
                  </a:cubicBezTo>
                  <a:cubicBezTo>
                    <a:pt x="116872" y="110807"/>
                    <a:pt x="113697" y="110807"/>
                    <a:pt x="111538" y="110681"/>
                  </a:cubicBezTo>
                  <a:cubicBezTo>
                    <a:pt x="109379" y="110617"/>
                    <a:pt x="107728" y="110427"/>
                    <a:pt x="106648" y="110172"/>
                  </a:cubicBezTo>
                  <a:cubicBezTo>
                    <a:pt x="105505" y="109918"/>
                    <a:pt x="104743" y="109538"/>
                    <a:pt x="104299" y="109093"/>
                  </a:cubicBezTo>
                  <a:cubicBezTo>
                    <a:pt x="103854" y="108648"/>
                    <a:pt x="103473" y="108077"/>
                    <a:pt x="103156" y="107315"/>
                  </a:cubicBezTo>
                  <a:lnTo>
                    <a:pt x="93313" y="85281"/>
                  </a:lnTo>
                  <a:lnTo>
                    <a:pt x="38386" y="85281"/>
                  </a:lnTo>
                  <a:lnTo>
                    <a:pt x="29115" y="106743"/>
                  </a:lnTo>
                  <a:cubicBezTo>
                    <a:pt x="28797" y="107506"/>
                    <a:pt x="28416" y="108204"/>
                    <a:pt x="27908" y="108712"/>
                  </a:cubicBezTo>
                  <a:cubicBezTo>
                    <a:pt x="27400" y="109220"/>
                    <a:pt x="26638" y="109664"/>
                    <a:pt x="25559" y="109982"/>
                  </a:cubicBezTo>
                  <a:cubicBezTo>
                    <a:pt x="24479" y="110299"/>
                    <a:pt x="22955" y="110490"/>
                    <a:pt x="20923" y="110617"/>
                  </a:cubicBezTo>
                  <a:cubicBezTo>
                    <a:pt x="18891" y="110744"/>
                    <a:pt x="16288" y="110807"/>
                    <a:pt x="13049" y="110807"/>
                  </a:cubicBezTo>
                  <a:cubicBezTo>
                    <a:pt x="9557" y="110807"/>
                    <a:pt x="6890" y="110744"/>
                    <a:pt x="4921" y="110553"/>
                  </a:cubicBezTo>
                  <a:cubicBezTo>
                    <a:pt x="2953" y="110363"/>
                    <a:pt x="1619" y="109982"/>
                    <a:pt x="857" y="109347"/>
                  </a:cubicBezTo>
                  <a:cubicBezTo>
                    <a:pt x="95" y="108712"/>
                    <a:pt x="-159" y="107759"/>
                    <a:pt x="95" y="106553"/>
                  </a:cubicBezTo>
                  <a:cubicBezTo>
                    <a:pt x="349" y="105410"/>
                    <a:pt x="857" y="103822"/>
                    <a:pt x="1810" y="101790"/>
                  </a:cubicBezTo>
                  <a:lnTo>
                    <a:pt x="46895" y="4381"/>
                  </a:lnTo>
                  <a:cubicBezTo>
                    <a:pt x="47339" y="3429"/>
                    <a:pt x="47847" y="2667"/>
                    <a:pt x="48482" y="2032"/>
                  </a:cubicBezTo>
                  <a:cubicBezTo>
                    <a:pt x="49054" y="1460"/>
                    <a:pt x="50006" y="1016"/>
                    <a:pt x="51340" y="698"/>
                  </a:cubicBezTo>
                  <a:cubicBezTo>
                    <a:pt x="52673" y="381"/>
                    <a:pt x="54451" y="190"/>
                    <a:pt x="56801" y="127"/>
                  </a:cubicBezTo>
                  <a:cubicBezTo>
                    <a:pt x="59150" y="63"/>
                    <a:pt x="62198" y="0"/>
                    <a:pt x="66072" y="0"/>
                  </a:cubicBezTo>
                  <a:cubicBezTo>
                    <a:pt x="70517" y="0"/>
                    <a:pt x="74073" y="0"/>
                    <a:pt x="76676" y="127"/>
                  </a:cubicBezTo>
                  <a:cubicBezTo>
                    <a:pt x="79343" y="190"/>
                    <a:pt x="81375" y="444"/>
                    <a:pt x="82836" y="698"/>
                  </a:cubicBezTo>
                  <a:cubicBezTo>
                    <a:pt x="84296" y="1016"/>
                    <a:pt x="85376" y="1460"/>
                    <a:pt x="86011" y="2095"/>
                  </a:cubicBezTo>
                  <a:cubicBezTo>
                    <a:pt x="86646" y="2731"/>
                    <a:pt x="87154" y="3556"/>
                    <a:pt x="87662" y="4635"/>
                  </a:cubicBezTo>
                  <a:lnTo>
                    <a:pt x="132874" y="10191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g3dc6beee290_0_1146"/>
            <p:cNvSpPr/>
            <p:nvPr/>
          </p:nvSpPr>
          <p:spPr>
            <a:xfrm>
              <a:off x="1365955" y="509800"/>
              <a:ext cx="80391" cy="110299"/>
            </a:xfrm>
            <a:custGeom>
              <a:avLst/>
              <a:gdLst/>
              <a:ahLst/>
              <a:cxnLst/>
              <a:rect l="l" t="t" r="r" b="b"/>
              <a:pathLst>
                <a:path w="80391" h="110299" extrusionOk="0">
                  <a:moveTo>
                    <a:pt x="80391" y="100965"/>
                  </a:moveTo>
                  <a:cubicBezTo>
                    <a:pt x="80391" y="102679"/>
                    <a:pt x="80264" y="104077"/>
                    <a:pt x="80074" y="105220"/>
                  </a:cubicBezTo>
                  <a:cubicBezTo>
                    <a:pt x="79883" y="106363"/>
                    <a:pt x="79629" y="107379"/>
                    <a:pt x="79248" y="108140"/>
                  </a:cubicBezTo>
                  <a:cubicBezTo>
                    <a:pt x="78867" y="108903"/>
                    <a:pt x="78423" y="109474"/>
                    <a:pt x="77851" y="109792"/>
                  </a:cubicBezTo>
                  <a:cubicBezTo>
                    <a:pt x="77280" y="110109"/>
                    <a:pt x="76645" y="110300"/>
                    <a:pt x="75883" y="110300"/>
                  </a:cubicBezTo>
                  <a:lnTo>
                    <a:pt x="8827" y="110300"/>
                  </a:lnTo>
                  <a:cubicBezTo>
                    <a:pt x="6350" y="110300"/>
                    <a:pt x="4255" y="109728"/>
                    <a:pt x="2540" y="108649"/>
                  </a:cubicBezTo>
                  <a:cubicBezTo>
                    <a:pt x="826" y="107569"/>
                    <a:pt x="0" y="105728"/>
                    <a:pt x="0" y="103251"/>
                  </a:cubicBezTo>
                  <a:lnTo>
                    <a:pt x="0" y="3556"/>
                  </a:lnTo>
                  <a:cubicBezTo>
                    <a:pt x="0" y="2985"/>
                    <a:pt x="254" y="2476"/>
                    <a:pt x="762" y="2032"/>
                  </a:cubicBezTo>
                  <a:cubicBezTo>
                    <a:pt x="1270" y="1588"/>
                    <a:pt x="2096" y="1207"/>
                    <a:pt x="3175" y="953"/>
                  </a:cubicBezTo>
                  <a:cubicBezTo>
                    <a:pt x="4318" y="635"/>
                    <a:pt x="5842" y="444"/>
                    <a:pt x="7747" y="254"/>
                  </a:cubicBezTo>
                  <a:cubicBezTo>
                    <a:pt x="9652" y="64"/>
                    <a:pt x="12065" y="0"/>
                    <a:pt x="14923" y="0"/>
                  </a:cubicBezTo>
                  <a:cubicBezTo>
                    <a:pt x="17780" y="0"/>
                    <a:pt x="20257" y="64"/>
                    <a:pt x="22162" y="254"/>
                  </a:cubicBezTo>
                  <a:cubicBezTo>
                    <a:pt x="24067" y="444"/>
                    <a:pt x="25527" y="635"/>
                    <a:pt x="26670" y="953"/>
                  </a:cubicBezTo>
                  <a:cubicBezTo>
                    <a:pt x="27813" y="1207"/>
                    <a:pt x="28639" y="1588"/>
                    <a:pt x="29083" y="2032"/>
                  </a:cubicBezTo>
                  <a:cubicBezTo>
                    <a:pt x="29591" y="2476"/>
                    <a:pt x="29845" y="2985"/>
                    <a:pt x="29845" y="3556"/>
                  </a:cubicBezTo>
                  <a:lnTo>
                    <a:pt x="29845" y="91821"/>
                  </a:lnTo>
                  <a:lnTo>
                    <a:pt x="75883" y="91821"/>
                  </a:lnTo>
                  <a:cubicBezTo>
                    <a:pt x="76645" y="91821"/>
                    <a:pt x="77280" y="92011"/>
                    <a:pt x="77851" y="92329"/>
                  </a:cubicBezTo>
                  <a:cubicBezTo>
                    <a:pt x="78423" y="92646"/>
                    <a:pt x="78867" y="93154"/>
                    <a:pt x="79248" y="93853"/>
                  </a:cubicBezTo>
                  <a:cubicBezTo>
                    <a:pt x="79629" y="94552"/>
                    <a:pt x="79883" y="95504"/>
                    <a:pt x="80074" y="96647"/>
                  </a:cubicBezTo>
                  <a:cubicBezTo>
                    <a:pt x="80264" y="97790"/>
                    <a:pt x="80391" y="99250"/>
                    <a:pt x="80391" y="100902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g3dc6beee290_0_1146"/>
            <p:cNvSpPr/>
            <p:nvPr/>
          </p:nvSpPr>
          <p:spPr>
            <a:xfrm>
              <a:off x="1500130" y="510308"/>
              <a:ext cx="105917" cy="109791"/>
            </a:xfrm>
            <a:custGeom>
              <a:avLst/>
              <a:gdLst/>
              <a:ahLst/>
              <a:cxnLst/>
              <a:rect l="l" t="t" r="r" b="b"/>
              <a:pathLst>
                <a:path w="105917" h="109791" extrusionOk="0">
                  <a:moveTo>
                    <a:pt x="75121" y="77597"/>
                  </a:moveTo>
                  <a:lnTo>
                    <a:pt x="75121" y="77597"/>
                  </a:lnTo>
                  <a:cubicBezTo>
                    <a:pt x="75121" y="75057"/>
                    <a:pt x="74549" y="72771"/>
                    <a:pt x="73406" y="70739"/>
                  </a:cubicBezTo>
                  <a:cubicBezTo>
                    <a:pt x="72263" y="68707"/>
                    <a:pt x="70612" y="67056"/>
                    <a:pt x="68453" y="65722"/>
                  </a:cubicBezTo>
                  <a:cubicBezTo>
                    <a:pt x="66230" y="64389"/>
                    <a:pt x="63500" y="63310"/>
                    <a:pt x="60071" y="62547"/>
                  </a:cubicBezTo>
                  <a:cubicBezTo>
                    <a:pt x="56642" y="61849"/>
                    <a:pt x="52261" y="61468"/>
                    <a:pt x="46863" y="61468"/>
                  </a:cubicBezTo>
                  <a:lnTo>
                    <a:pt x="29210" y="61468"/>
                  </a:lnTo>
                  <a:lnTo>
                    <a:pt x="29210" y="92646"/>
                  </a:lnTo>
                  <a:lnTo>
                    <a:pt x="50673" y="92646"/>
                  </a:lnTo>
                  <a:cubicBezTo>
                    <a:pt x="54801" y="92646"/>
                    <a:pt x="58293" y="92329"/>
                    <a:pt x="61151" y="91694"/>
                  </a:cubicBezTo>
                  <a:cubicBezTo>
                    <a:pt x="63945" y="91059"/>
                    <a:pt x="66421" y="90106"/>
                    <a:pt x="68517" y="88836"/>
                  </a:cubicBezTo>
                  <a:cubicBezTo>
                    <a:pt x="70549" y="87567"/>
                    <a:pt x="72199" y="85979"/>
                    <a:pt x="73342" y="84074"/>
                  </a:cubicBezTo>
                  <a:cubicBezTo>
                    <a:pt x="74486" y="82169"/>
                    <a:pt x="75121" y="80010"/>
                    <a:pt x="75121" y="77597"/>
                  </a:cubicBezTo>
                  <a:moveTo>
                    <a:pt x="67564" y="30607"/>
                  </a:moveTo>
                  <a:lnTo>
                    <a:pt x="67564" y="30607"/>
                  </a:lnTo>
                  <a:cubicBezTo>
                    <a:pt x="67564" y="28385"/>
                    <a:pt x="67120" y="26416"/>
                    <a:pt x="66167" y="24701"/>
                  </a:cubicBezTo>
                  <a:cubicBezTo>
                    <a:pt x="65278" y="22924"/>
                    <a:pt x="63945" y="21463"/>
                    <a:pt x="62103" y="20320"/>
                  </a:cubicBezTo>
                  <a:cubicBezTo>
                    <a:pt x="60325" y="19177"/>
                    <a:pt x="58039" y="18288"/>
                    <a:pt x="55245" y="17653"/>
                  </a:cubicBezTo>
                  <a:cubicBezTo>
                    <a:pt x="52514" y="17018"/>
                    <a:pt x="48832" y="16700"/>
                    <a:pt x="44260" y="16700"/>
                  </a:cubicBezTo>
                  <a:lnTo>
                    <a:pt x="29210" y="16700"/>
                  </a:lnTo>
                  <a:lnTo>
                    <a:pt x="29210" y="45212"/>
                  </a:lnTo>
                  <a:lnTo>
                    <a:pt x="45783" y="45212"/>
                  </a:lnTo>
                  <a:cubicBezTo>
                    <a:pt x="50102" y="45212"/>
                    <a:pt x="53530" y="44831"/>
                    <a:pt x="56071" y="44069"/>
                  </a:cubicBezTo>
                  <a:cubicBezTo>
                    <a:pt x="58611" y="43307"/>
                    <a:pt x="60770" y="42228"/>
                    <a:pt x="62421" y="40894"/>
                  </a:cubicBezTo>
                  <a:cubicBezTo>
                    <a:pt x="64135" y="39560"/>
                    <a:pt x="65405" y="38036"/>
                    <a:pt x="66230" y="36258"/>
                  </a:cubicBezTo>
                  <a:cubicBezTo>
                    <a:pt x="67056" y="34481"/>
                    <a:pt x="67501" y="32575"/>
                    <a:pt x="67501" y="30607"/>
                  </a:cubicBezTo>
                  <a:moveTo>
                    <a:pt x="105918" y="76835"/>
                  </a:moveTo>
                  <a:cubicBezTo>
                    <a:pt x="105918" y="80772"/>
                    <a:pt x="105220" y="84264"/>
                    <a:pt x="103759" y="87439"/>
                  </a:cubicBezTo>
                  <a:cubicBezTo>
                    <a:pt x="102299" y="90614"/>
                    <a:pt x="100330" y="93408"/>
                    <a:pt x="97854" y="95821"/>
                  </a:cubicBezTo>
                  <a:cubicBezTo>
                    <a:pt x="95314" y="98235"/>
                    <a:pt x="92329" y="100330"/>
                    <a:pt x="88836" y="102108"/>
                  </a:cubicBezTo>
                  <a:cubicBezTo>
                    <a:pt x="85344" y="103886"/>
                    <a:pt x="81471" y="105283"/>
                    <a:pt x="77216" y="106426"/>
                  </a:cubicBezTo>
                  <a:cubicBezTo>
                    <a:pt x="73025" y="107569"/>
                    <a:pt x="68517" y="108395"/>
                    <a:pt x="63690" y="108966"/>
                  </a:cubicBezTo>
                  <a:cubicBezTo>
                    <a:pt x="58928" y="109538"/>
                    <a:pt x="53594" y="109792"/>
                    <a:pt x="47689" y="109792"/>
                  </a:cubicBezTo>
                  <a:lnTo>
                    <a:pt x="8827" y="109792"/>
                  </a:lnTo>
                  <a:cubicBezTo>
                    <a:pt x="6350" y="109792"/>
                    <a:pt x="4255" y="109220"/>
                    <a:pt x="2540" y="108140"/>
                  </a:cubicBezTo>
                  <a:cubicBezTo>
                    <a:pt x="826" y="107061"/>
                    <a:pt x="0" y="105220"/>
                    <a:pt x="0" y="102743"/>
                  </a:cubicBezTo>
                  <a:lnTo>
                    <a:pt x="0" y="7049"/>
                  </a:lnTo>
                  <a:cubicBezTo>
                    <a:pt x="0" y="4572"/>
                    <a:pt x="826" y="2794"/>
                    <a:pt x="2540" y="1651"/>
                  </a:cubicBezTo>
                  <a:cubicBezTo>
                    <a:pt x="4255" y="571"/>
                    <a:pt x="6286" y="0"/>
                    <a:pt x="8827" y="0"/>
                  </a:cubicBezTo>
                  <a:lnTo>
                    <a:pt x="45530" y="0"/>
                  </a:lnTo>
                  <a:cubicBezTo>
                    <a:pt x="54483" y="0"/>
                    <a:pt x="62103" y="571"/>
                    <a:pt x="68326" y="1714"/>
                  </a:cubicBezTo>
                  <a:cubicBezTo>
                    <a:pt x="74549" y="2857"/>
                    <a:pt x="79756" y="4572"/>
                    <a:pt x="84011" y="6858"/>
                  </a:cubicBezTo>
                  <a:cubicBezTo>
                    <a:pt x="88265" y="9144"/>
                    <a:pt x="91504" y="12065"/>
                    <a:pt x="93789" y="15557"/>
                  </a:cubicBezTo>
                  <a:cubicBezTo>
                    <a:pt x="96076" y="19050"/>
                    <a:pt x="97155" y="23178"/>
                    <a:pt x="97155" y="27940"/>
                  </a:cubicBezTo>
                  <a:cubicBezTo>
                    <a:pt x="97155" y="30607"/>
                    <a:pt x="96711" y="33083"/>
                    <a:pt x="95821" y="35433"/>
                  </a:cubicBezTo>
                  <a:cubicBezTo>
                    <a:pt x="94933" y="37782"/>
                    <a:pt x="93599" y="39942"/>
                    <a:pt x="91885" y="41846"/>
                  </a:cubicBezTo>
                  <a:cubicBezTo>
                    <a:pt x="90170" y="43751"/>
                    <a:pt x="88011" y="45466"/>
                    <a:pt x="85471" y="46926"/>
                  </a:cubicBezTo>
                  <a:cubicBezTo>
                    <a:pt x="82931" y="48387"/>
                    <a:pt x="80074" y="49593"/>
                    <a:pt x="76835" y="50482"/>
                  </a:cubicBezTo>
                  <a:cubicBezTo>
                    <a:pt x="80963" y="51054"/>
                    <a:pt x="84773" y="52070"/>
                    <a:pt x="88329" y="53467"/>
                  </a:cubicBezTo>
                  <a:cubicBezTo>
                    <a:pt x="91821" y="54864"/>
                    <a:pt x="94869" y="56706"/>
                    <a:pt x="97473" y="58928"/>
                  </a:cubicBezTo>
                  <a:cubicBezTo>
                    <a:pt x="100076" y="61150"/>
                    <a:pt x="102108" y="63817"/>
                    <a:pt x="103632" y="66802"/>
                  </a:cubicBezTo>
                  <a:cubicBezTo>
                    <a:pt x="105156" y="69786"/>
                    <a:pt x="105918" y="73152"/>
                    <a:pt x="105918" y="7689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g3dc6beee290_0_1146"/>
            <p:cNvSpPr/>
            <p:nvPr/>
          </p:nvSpPr>
          <p:spPr>
            <a:xfrm>
              <a:off x="1621352" y="510308"/>
              <a:ext cx="108585" cy="110299"/>
            </a:xfrm>
            <a:custGeom>
              <a:avLst/>
              <a:gdLst/>
              <a:ahLst/>
              <a:cxnLst/>
              <a:rect l="l" t="t" r="r" b="b"/>
              <a:pathLst>
                <a:path w="108585" h="110299" extrusionOk="0">
                  <a:moveTo>
                    <a:pt x="70231" y="32449"/>
                  </a:moveTo>
                  <a:lnTo>
                    <a:pt x="70231" y="32449"/>
                  </a:lnTo>
                  <a:cubicBezTo>
                    <a:pt x="70231" y="28829"/>
                    <a:pt x="69152" y="25781"/>
                    <a:pt x="66929" y="23304"/>
                  </a:cubicBezTo>
                  <a:cubicBezTo>
                    <a:pt x="64770" y="20828"/>
                    <a:pt x="61151" y="19050"/>
                    <a:pt x="56198" y="18034"/>
                  </a:cubicBezTo>
                  <a:cubicBezTo>
                    <a:pt x="54674" y="17717"/>
                    <a:pt x="52959" y="17526"/>
                    <a:pt x="51054" y="17335"/>
                  </a:cubicBezTo>
                  <a:cubicBezTo>
                    <a:pt x="49149" y="17145"/>
                    <a:pt x="46482" y="17081"/>
                    <a:pt x="43053" y="17081"/>
                  </a:cubicBezTo>
                  <a:lnTo>
                    <a:pt x="29718" y="17081"/>
                  </a:lnTo>
                  <a:lnTo>
                    <a:pt x="29718" y="48196"/>
                  </a:lnTo>
                  <a:lnTo>
                    <a:pt x="44895" y="48196"/>
                  </a:lnTo>
                  <a:cubicBezTo>
                    <a:pt x="49086" y="48196"/>
                    <a:pt x="52832" y="47815"/>
                    <a:pt x="55943" y="47053"/>
                  </a:cubicBezTo>
                  <a:cubicBezTo>
                    <a:pt x="59118" y="46292"/>
                    <a:pt x="61722" y="45212"/>
                    <a:pt x="63818" y="43815"/>
                  </a:cubicBezTo>
                  <a:cubicBezTo>
                    <a:pt x="65913" y="42418"/>
                    <a:pt x="67501" y="40767"/>
                    <a:pt x="68580" y="38862"/>
                  </a:cubicBezTo>
                  <a:cubicBezTo>
                    <a:pt x="69660" y="36957"/>
                    <a:pt x="70168" y="34798"/>
                    <a:pt x="70168" y="32385"/>
                  </a:cubicBezTo>
                  <a:moveTo>
                    <a:pt x="108458" y="106871"/>
                  </a:moveTo>
                  <a:cubicBezTo>
                    <a:pt x="108458" y="107506"/>
                    <a:pt x="108331" y="108013"/>
                    <a:pt x="108014" y="108458"/>
                  </a:cubicBezTo>
                  <a:cubicBezTo>
                    <a:pt x="107696" y="108903"/>
                    <a:pt x="106998" y="109220"/>
                    <a:pt x="105855" y="109538"/>
                  </a:cubicBezTo>
                  <a:cubicBezTo>
                    <a:pt x="104712" y="109792"/>
                    <a:pt x="103061" y="110046"/>
                    <a:pt x="100902" y="110109"/>
                  </a:cubicBezTo>
                  <a:cubicBezTo>
                    <a:pt x="98743" y="110236"/>
                    <a:pt x="95758" y="110299"/>
                    <a:pt x="92012" y="110299"/>
                  </a:cubicBezTo>
                  <a:cubicBezTo>
                    <a:pt x="88837" y="110299"/>
                    <a:pt x="86296" y="110299"/>
                    <a:pt x="84455" y="110109"/>
                  </a:cubicBezTo>
                  <a:cubicBezTo>
                    <a:pt x="82550" y="109982"/>
                    <a:pt x="81090" y="109792"/>
                    <a:pt x="80010" y="109474"/>
                  </a:cubicBezTo>
                  <a:cubicBezTo>
                    <a:pt x="78930" y="109156"/>
                    <a:pt x="78168" y="108775"/>
                    <a:pt x="77661" y="108267"/>
                  </a:cubicBezTo>
                  <a:cubicBezTo>
                    <a:pt x="77216" y="107823"/>
                    <a:pt x="76835" y="107188"/>
                    <a:pt x="76518" y="106553"/>
                  </a:cubicBezTo>
                  <a:lnTo>
                    <a:pt x="63373" y="82042"/>
                  </a:lnTo>
                  <a:cubicBezTo>
                    <a:pt x="61786" y="79311"/>
                    <a:pt x="60262" y="76835"/>
                    <a:pt x="58738" y="74676"/>
                  </a:cubicBezTo>
                  <a:cubicBezTo>
                    <a:pt x="57214" y="72517"/>
                    <a:pt x="55563" y="70739"/>
                    <a:pt x="53721" y="69278"/>
                  </a:cubicBezTo>
                  <a:cubicBezTo>
                    <a:pt x="51880" y="67818"/>
                    <a:pt x="49721" y="66738"/>
                    <a:pt x="47371" y="66040"/>
                  </a:cubicBezTo>
                  <a:cubicBezTo>
                    <a:pt x="44958" y="65342"/>
                    <a:pt x="42164" y="64897"/>
                    <a:pt x="38989" y="64897"/>
                  </a:cubicBezTo>
                  <a:lnTo>
                    <a:pt x="29718" y="64897"/>
                  </a:lnTo>
                  <a:lnTo>
                    <a:pt x="29718" y="106743"/>
                  </a:lnTo>
                  <a:cubicBezTo>
                    <a:pt x="29718" y="107315"/>
                    <a:pt x="29464" y="107823"/>
                    <a:pt x="28956" y="108267"/>
                  </a:cubicBezTo>
                  <a:cubicBezTo>
                    <a:pt x="28448" y="108712"/>
                    <a:pt x="27623" y="109093"/>
                    <a:pt x="26543" y="109347"/>
                  </a:cubicBezTo>
                  <a:cubicBezTo>
                    <a:pt x="25400" y="109601"/>
                    <a:pt x="23876" y="109855"/>
                    <a:pt x="22035" y="110046"/>
                  </a:cubicBezTo>
                  <a:cubicBezTo>
                    <a:pt x="20130" y="110236"/>
                    <a:pt x="17717" y="110299"/>
                    <a:pt x="14796" y="110299"/>
                  </a:cubicBezTo>
                  <a:cubicBezTo>
                    <a:pt x="11874" y="110299"/>
                    <a:pt x="9525" y="110236"/>
                    <a:pt x="7620" y="110046"/>
                  </a:cubicBezTo>
                  <a:cubicBezTo>
                    <a:pt x="5715" y="109855"/>
                    <a:pt x="4191" y="109664"/>
                    <a:pt x="3048" y="109347"/>
                  </a:cubicBezTo>
                  <a:cubicBezTo>
                    <a:pt x="1905" y="109093"/>
                    <a:pt x="1143" y="108712"/>
                    <a:pt x="699" y="108267"/>
                  </a:cubicBezTo>
                  <a:cubicBezTo>
                    <a:pt x="254" y="107823"/>
                    <a:pt x="0" y="107315"/>
                    <a:pt x="0" y="106743"/>
                  </a:cubicBezTo>
                  <a:lnTo>
                    <a:pt x="0" y="7049"/>
                  </a:lnTo>
                  <a:cubicBezTo>
                    <a:pt x="0" y="4572"/>
                    <a:pt x="826" y="2794"/>
                    <a:pt x="2540" y="1651"/>
                  </a:cubicBezTo>
                  <a:cubicBezTo>
                    <a:pt x="4255" y="571"/>
                    <a:pt x="6350" y="0"/>
                    <a:pt x="8827" y="0"/>
                  </a:cubicBezTo>
                  <a:lnTo>
                    <a:pt x="46673" y="0"/>
                  </a:lnTo>
                  <a:cubicBezTo>
                    <a:pt x="50546" y="0"/>
                    <a:pt x="53658" y="63"/>
                    <a:pt x="56134" y="190"/>
                  </a:cubicBezTo>
                  <a:cubicBezTo>
                    <a:pt x="58611" y="317"/>
                    <a:pt x="60896" y="444"/>
                    <a:pt x="62929" y="635"/>
                  </a:cubicBezTo>
                  <a:cubicBezTo>
                    <a:pt x="68834" y="1270"/>
                    <a:pt x="74105" y="2349"/>
                    <a:pt x="78804" y="3874"/>
                  </a:cubicBezTo>
                  <a:cubicBezTo>
                    <a:pt x="83502" y="5397"/>
                    <a:pt x="87503" y="7429"/>
                    <a:pt x="90805" y="9842"/>
                  </a:cubicBezTo>
                  <a:cubicBezTo>
                    <a:pt x="94043" y="12319"/>
                    <a:pt x="96583" y="15240"/>
                    <a:pt x="98298" y="18606"/>
                  </a:cubicBezTo>
                  <a:cubicBezTo>
                    <a:pt x="100013" y="21971"/>
                    <a:pt x="100902" y="25844"/>
                    <a:pt x="100902" y="30163"/>
                  </a:cubicBezTo>
                  <a:cubicBezTo>
                    <a:pt x="100902" y="33846"/>
                    <a:pt x="100267" y="37147"/>
                    <a:pt x="99060" y="40196"/>
                  </a:cubicBezTo>
                  <a:cubicBezTo>
                    <a:pt x="97790" y="43243"/>
                    <a:pt x="96012" y="45910"/>
                    <a:pt x="93599" y="48324"/>
                  </a:cubicBezTo>
                  <a:cubicBezTo>
                    <a:pt x="91186" y="50673"/>
                    <a:pt x="88202" y="52768"/>
                    <a:pt x="84646" y="54483"/>
                  </a:cubicBezTo>
                  <a:cubicBezTo>
                    <a:pt x="81090" y="56261"/>
                    <a:pt x="77089" y="57658"/>
                    <a:pt x="72580" y="58738"/>
                  </a:cubicBezTo>
                  <a:cubicBezTo>
                    <a:pt x="74740" y="59563"/>
                    <a:pt x="76835" y="60515"/>
                    <a:pt x="78740" y="61658"/>
                  </a:cubicBezTo>
                  <a:cubicBezTo>
                    <a:pt x="80645" y="62801"/>
                    <a:pt x="82487" y="64135"/>
                    <a:pt x="84138" y="65786"/>
                  </a:cubicBezTo>
                  <a:cubicBezTo>
                    <a:pt x="85852" y="67374"/>
                    <a:pt x="87440" y="69215"/>
                    <a:pt x="88964" y="71310"/>
                  </a:cubicBezTo>
                  <a:cubicBezTo>
                    <a:pt x="90488" y="73406"/>
                    <a:pt x="91948" y="75692"/>
                    <a:pt x="93408" y="78296"/>
                  </a:cubicBezTo>
                  <a:lnTo>
                    <a:pt x="105727" y="99885"/>
                  </a:lnTo>
                  <a:cubicBezTo>
                    <a:pt x="106871" y="102045"/>
                    <a:pt x="107633" y="103632"/>
                    <a:pt x="108014" y="104585"/>
                  </a:cubicBezTo>
                  <a:cubicBezTo>
                    <a:pt x="108395" y="105537"/>
                    <a:pt x="108585" y="106363"/>
                    <a:pt x="108585" y="10687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g3dc6beee290_0_1146"/>
            <p:cNvSpPr/>
            <p:nvPr/>
          </p:nvSpPr>
          <p:spPr>
            <a:xfrm>
              <a:off x="1739430" y="509673"/>
              <a:ext cx="134521" cy="110807"/>
            </a:xfrm>
            <a:custGeom>
              <a:avLst/>
              <a:gdLst/>
              <a:ahLst/>
              <a:cxnLst/>
              <a:rect l="l" t="t" r="r" b="b"/>
              <a:pathLst>
                <a:path w="134521" h="110807" extrusionOk="0">
                  <a:moveTo>
                    <a:pt x="65627" y="21590"/>
                  </a:moveTo>
                  <a:lnTo>
                    <a:pt x="65500" y="21590"/>
                  </a:lnTo>
                  <a:lnTo>
                    <a:pt x="44799" y="68199"/>
                  </a:lnTo>
                  <a:lnTo>
                    <a:pt x="86265" y="68199"/>
                  </a:lnTo>
                  <a:lnTo>
                    <a:pt x="65564" y="21590"/>
                  </a:lnTo>
                  <a:close/>
                  <a:moveTo>
                    <a:pt x="132747" y="102045"/>
                  </a:moveTo>
                  <a:cubicBezTo>
                    <a:pt x="133636" y="104077"/>
                    <a:pt x="134207" y="105664"/>
                    <a:pt x="134461" y="106870"/>
                  </a:cubicBezTo>
                  <a:cubicBezTo>
                    <a:pt x="134652" y="108077"/>
                    <a:pt x="134398" y="108966"/>
                    <a:pt x="133572" y="109538"/>
                  </a:cubicBezTo>
                  <a:cubicBezTo>
                    <a:pt x="132747" y="110109"/>
                    <a:pt x="131286" y="110490"/>
                    <a:pt x="129191" y="110617"/>
                  </a:cubicBezTo>
                  <a:cubicBezTo>
                    <a:pt x="127095" y="110744"/>
                    <a:pt x="124174" y="110807"/>
                    <a:pt x="120491" y="110807"/>
                  </a:cubicBezTo>
                  <a:cubicBezTo>
                    <a:pt x="116808" y="110807"/>
                    <a:pt x="113633" y="110807"/>
                    <a:pt x="111538" y="110681"/>
                  </a:cubicBezTo>
                  <a:cubicBezTo>
                    <a:pt x="109379" y="110617"/>
                    <a:pt x="107728" y="110427"/>
                    <a:pt x="106648" y="110172"/>
                  </a:cubicBezTo>
                  <a:cubicBezTo>
                    <a:pt x="105505" y="109918"/>
                    <a:pt x="104743" y="109538"/>
                    <a:pt x="104299" y="109093"/>
                  </a:cubicBezTo>
                  <a:cubicBezTo>
                    <a:pt x="103854" y="108648"/>
                    <a:pt x="103473" y="108077"/>
                    <a:pt x="103156" y="107315"/>
                  </a:cubicBezTo>
                  <a:lnTo>
                    <a:pt x="93313" y="85281"/>
                  </a:lnTo>
                  <a:lnTo>
                    <a:pt x="38386" y="85281"/>
                  </a:lnTo>
                  <a:lnTo>
                    <a:pt x="29115" y="106743"/>
                  </a:lnTo>
                  <a:cubicBezTo>
                    <a:pt x="28797" y="107506"/>
                    <a:pt x="28416" y="108204"/>
                    <a:pt x="27908" y="108712"/>
                  </a:cubicBezTo>
                  <a:cubicBezTo>
                    <a:pt x="27400" y="109220"/>
                    <a:pt x="26638" y="109664"/>
                    <a:pt x="25559" y="109982"/>
                  </a:cubicBezTo>
                  <a:cubicBezTo>
                    <a:pt x="24479" y="110299"/>
                    <a:pt x="22892" y="110490"/>
                    <a:pt x="20923" y="110617"/>
                  </a:cubicBezTo>
                  <a:cubicBezTo>
                    <a:pt x="18955" y="110744"/>
                    <a:pt x="16288" y="110807"/>
                    <a:pt x="13049" y="110807"/>
                  </a:cubicBezTo>
                  <a:cubicBezTo>
                    <a:pt x="9557" y="110807"/>
                    <a:pt x="6890" y="110744"/>
                    <a:pt x="4921" y="110553"/>
                  </a:cubicBezTo>
                  <a:cubicBezTo>
                    <a:pt x="2953" y="110363"/>
                    <a:pt x="1619" y="109982"/>
                    <a:pt x="857" y="109347"/>
                  </a:cubicBezTo>
                  <a:cubicBezTo>
                    <a:pt x="95" y="108712"/>
                    <a:pt x="-159" y="107759"/>
                    <a:pt x="95" y="106553"/>
                  </a:cubicBezTo>
                  <a:cubicBezTo>
                    <a:pt x="349" y="105410"/>
                    <a:pt x="857" y="103822"/>
                    <a:pt x="1810" y="101790"/>
                  </a:cubicBezTo>
                  <a:lnTo>
                    <a:pt x="46895" y="4381"/>
                  </a:lnTo>
                  <a:cubicBezTo>
                    <a:pt x="47339" y="3429"/>
                    <a:pt x="47911" y="2667"/>
                    <a:pt x="48482" y="2032"/>
                  </a:cubicBezTo>
                  <a:cubicBezTo>
                    <a:pt x="49117" y="1460"/>
                    <a:pt x="50070" y="1016"/>
                    <a:pt x="51340" y="698"/>
                  </a:cubicBezTo>
                  <a:cubicBezTo>
                    <a:pt x="52673" y="381"/>
                    <a:pt x="54515" y="190"/>
                    <a:pt x="56801" y="127"/>
                  </a:cubicBezTo>
                  <a:cubicBezTo>
                    <a:pt x="59150" y="63"/>
                    <a:pt x="62198" y="0"/>
                    <a:pt x="66072" y="0"/>
                  </a:cubicBezTo>
                  <a:cubicBezTo>
                    <a:pt x="70517" y="0"/>
                    <a:pt x="74073" y="0"/>
                    <a:pt x="76676" y="127"/>
                  </a:cubicBezTo>
                  <a:cubicBezTo>
                    <a:pt x="79343" y="190"/>
                    <a:pt x="81375" y="444"/>
                    <a:pt x="82836" y="698"/>
                  </a:cubicBezTo>
                  <a:cubicBezTo>
                    <a:pt x="84296" y="1016"/>
                    <a:pt x="85376" y="1460"/>
                    <a:pt x="86011" y="2095"/>
                  </a:cubicBezTo>
                  <a:cubicBezTo>
                    <a:pt x="86646" y="2731"/>
                    <a:pt x="87217" y="3556"/>
                    <a:pt x="87662" y="4635"/>
                  </a:cubicBezTo>
                  <a:lnTo>
                    <a:pt x="132874" y="10191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g3dc6beee290_0_1146"/>
            <p:cNvSpPr/>
            <p:nvPr/>
          </p:nvSpPr>
          <p:spPr>
            <a:xfrm>
              <a:off x="1851936" y="509926"/>
              <a:ext cx="131564" cy="110617"/>
            </a:xfrm>
            <a:custGeom>
              <a:avLst/>
              <a:gdLst/>
              <a:ahLst/>
              <a:cxnLst/>
              <a:rect l="l" t="t" r="r" b="b"/>
              <a:pathLst>
                <a:path w="131564" h="110617" extrusionOk="0">
                  <a:moveTo>
                    <a:pt x="85900" y="106299"/>
                  </a:moveTo>
                  <a:cubicBezTo>
                    <a:pt x="85519" y="107252"/>
                    <a:pt x="85011" y="108014"/>
                    <a:pt x="84439" y="108585"/>
                  </a:cubicBezTo>
                  <a:cubicBezTo>
                    <a:pt x="83804" y="109157"/>
                    <a:pt x="82852" y="109665"/>
                    <a:pt x="81518" y="109919"/>
                  </a:cubicBezTo>
                  <a:cubicBezTo>
                    <a:pt x="80185" y="110236"/>
                    <a:pt x="78343" y="110427"/>
                    <a:pt x="75994" y="110490"/>
                  </a:cubicBezTo>
                  <a:cubicBezTo>
                    <a:pt x="73644" y="110554"/>
                    <a:pt x="70596" y="110617"/>
                    <a:pt x="66850" y="110617"/>
                  </a:cubicBezTo>
                  <a:cubicBezTo>
                    <a:pt x="63865" y="110617"/>
                    <a:pt x="61262" y="110617"/>
                    <a:pt x="59103" y="110617"/>
                  </a:cubicBezTo>
                  <a:cubicBezTo>
                    <a:pt x="56944" y="110617"/>
                    <a:pt x="55166" y="110554"/>
                    <a:pt x="53642" y="110427"/>
                  </a:cubicBezTo>
                  <a:cubicBezTo>
                    <a:pt x="52118" y="110363"/>
                    <a:pt x="50911" y="110173"/>
                    <a:pt x="49959" y="109919"/>
                  </a:cubicBezTo>
                  <a:cubicBezTo>
                    <a:pt x="49006" y="109665"/>
                    <a:pt x="48244" y="109411"/>
                    <a:pt x="47609" y="109093"/>
                  </a:cubicBezTo>
                  <a:cubicBezTo>
                    <a:pt x="46974" y="108712"/>
                    <a:pt x="46466" y="108331"/>
                    <a:pt x="46149" y="107823"/>
                  </a:cubicBezTo>
                  <a:cubicBezTo>
                    <a:pt x="45831" y="107379"/>
                    <a:pt x="45514" y="106744"/>
                    <a:pt x="45196" y="106045"/>
                  </a:cubicBezTo>
                  <a:lnTo>
                    <a:pt x="1699" y="8763"/>
                  </a:lnTo>
                  <a:cubicBezTo>
                    <a:pt x="810" y="6731"/>
                    <a:pt x="238" y="5144"/>
                    <a:pt x="48" y="3937"/>
                  </a:cubicBezTo>
                  <a:cubicBezTo>
                    <a:pt x="-143" y="2731"/>
                    <a:pt x="238" y="1842"/>
                    <a:pt x="1191" y="1270"/>
                  </a:cubicBezTo>
                  <a:cubicBezTo>
                    <a:pt x="2143" y="699"/>
                    <a:pt x="3731" y="318"/>
                    <a:pt x="5953" y="191"/>
                  </a:cubicBezTo>
                  <a:cubicBezTo>
                    <a:pt x="8239" y="64"/>
                    <a:pt x="11351" y="0"/>
                    <a:pt x="15478" y="0"/>
                  </a:cubicBezTo>
                  <a:cubicBezTo>
                    <a:pt x="18907" y="0"/>
                    <a:pt x="21638" y="64"/>
                    <a:pt x="23606" y="191"/>
                  </a:cubicBezTo>
                  <a:cubicBezTo>
                    <a:pt x="25575" y="318"/>
                    <a:pt x="27035" y="508"/>
                    <a:pt x="28115" y="826"/>
                  </a:cubicBezTo>
                  <a:cubicBezTo>
                    <a:pt x="29194" y="1080"/>
                    <a:pt x="29893" y="1524"/>
                    <a:pt x="30337" y="2096"/>
                  </a:cubicBezTo>
                  <a:cubicBezTo>
                    <a:pt x="30718" y="2667"/>
                    <a:pt x="31163" y="3366"/>
                    <a:pt x="31480" y="4191"/>
                  </a:cubicBezTo>
                  <a:lnTo>
                    <a:pt x="67104" y="88837"/>
                  </a:lnTo>
                  <a:lnTo>
                    <a:pt x="67231" y="88837"/>
                  </a:lnTo>
                  <a:lnTo>
                    <a:pt x="102156" y="4636"/>
                  </a:lnTo>
                  <a:cubicBezTo>
                    <a:pt x="102473" y="3683"/>
                    <a:pt x="102854" y="2858"/>
                    <a:pt x="103299" y="2286"/>
                  </a:cubicBezTo>
                  <a:cubicBezTo>
                    <a:pt x="103743" y="1715"/>
                    <a:pt x="104505" y="1207"/>
                    <a:pt x="105648" y="889"/>
                  </a:cubicBezTo>
                  <a:cubicBezTo>
                    <a:pt x="106728" y="572"/>
                    <a:pt x="108315" y="318"/>
                    <a:pt x="110347" y="191"/>
                  </a:cubicBezTo>
                  <a:cubicBezTo>
                    <a:pt x="112379" y="64"/>
                    <a:pt x="115173" y="0"/>
                    <a:pt x="118729" y="0"/>
                  </a:cubicBezTo>
                  <a:cubicBezTo>
                    <a:pt x="122285" y="0"/>
                    <a:pt x="124889" y="64"/>
                    <a:pt x="126794" y="254"/>
                  </a:cubicBezTo>
                  <a:cubicBezTo>
                    <a:pt x="128699" y="444"/>
                    <a:pt x="130032" y="826"/>
                    <a:pt x="130794" y="1461"/>
                  </a:cubicBezTo>
                  <a:cubicBezTo>
                    <a:pt x="131493" y="2159"/>
                    <a:pt x="131747" y="3048"/>
                    <a:pt x="131429" y="4255"/>
                  </a:cubicBezTo>
                  <a:cubicBezTo>
                    <a:pt x="131175" y="5398"/>
                    <a:pt x="130604" y="7049"/>
                    <a:pt x="129715" y="9017"/>
                  </a:cubicBezTo>
                  <a:lnTo>
                    <a:pt x="86090" y="10642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g3dc6beee290_0_1146"/>
            <p:cNvSpPr/>
            <p:nvPr/>
          </p:nvSpPr>
          <p:spPr>
            <a:xfrm>
              <a:off x="1974729" y="508466"/>
              <a:ext cx="138493" cy="113601"/>
            </a:xfrm>
            <a:custGeom>
              <a:avLst/>
              <a:gdLst/>
              <a:ahLst/>
              <a:cxnLst/>
              <a:rect l="l" t="t" r="r" b="b"/>
              <a:pathLst>
                <a:path w="138493" h="113601" extrusionOk="0">
                  <a:moveTo>
                    <a:pt x="107252" y="56642"/>
                  </a:moveTo>
                  <a:lnTo>
                    <a:pt x="107252" y="56642"/>
                  </a:lnTo>
                  <a:cubicBezTo>
                    <a:pt x="107252" y="50864"/>
                    <a:pt x="106680" y="45593"/>
                    <a:pt x="105474" y="40894"/>
                  </a:cubicBezTo>
                  <a:cubicBezTo>
                    <a:pt x="104267" y="36195"/>
                    <a:pt x="102172" y="32131"/>
                    <a:pt x="99314" y="28765"/>
                  </a:cubicBezTo>
                  <a:cubicBezTo>
                    <a:pt x="96457" y="25400"/>
                    <a:pt x="92583" y="22796"/>
                    <a:pt x="87757" y="20955"/>
                  </a:cubicBezTo>
                  <a:cubicBezTo>
                    <a:pt x="82931" y="19114"/>
                    <a:pt x="76899" y="18225"/>
                    <a:pt x="69660" y="18225"/>
                  </a:cubicBezTo>
                  <a:cubicBezTo>
                    <a:pt x="62421" y="18225"/>
                    <a:pt x="56261" y="19240"/>
                    <a:pt x="51372" y="21336"/>
                  </a:cubicBezTo>
                  <a:cubicBezTo>
                    <a:pt x="46482" y="23432"/>
                    <a:pt x="42545" y="26162"/>
                    <a:pt x="39497" y="29591"/>
                  </a:cubicBezTo>
                  <a:cubicBezTo>
                    <a:pt x="36449" y="33020"/>
                    <a:pt x="34354" y="37084"/>
                    <a:pt x="33084" y="41656"/>
                  </a:cubicBezTo>
                  <a:cubicBezTo>
                    <a:pt x="31814" y="46292"/>
                    <a:pt x="31242" y="51117"/>
                    <a:pt x="31242" y="56261"/>
                  </a:cubicBezTo>
                  <a:cubicBezTo>
                    <a:pt x="31242" y="62230"/>
                    <a:pt x="31877" y="67691"/>
                    <a:pt x="33084" y="72453"/>
                  </a:cubicBezTo>
                  <a:cubicBezTo>
                    <a:pt x="34290" y="77216"/>
                    <a:pt x="36322" y="81343"/>
                    <a:pt x="39180" y="84709"/>
                  </a:cubicBezTo>
                  <a:cubicBezTo>
                    <a:pt x="42037" y="88138"/>
                    <a:pt x="45847" y="90678"/>
                    <a:pt x="50737" y="92456"/>
                  </a:cubicBezTo>
                  <a:cubicBezTo>
                    <a:pt x="55563" y="94234"/>
                    <a:pt x="61595" y="95123"/>
                    <a:pt x="68898" y="95123"/>
                  </a:cubicBezTo>
                  <a:cubicBezTo>
                    <a:pt x="76200" y="95123"/>
                    <a:pt x="82296" y="94107"/>
                    <a:pt x="87186" y="92075"/>
                  </a:cubicBezTo>
                  <a:cubicBezTo>
                    <a:pt x="92075" y="90043"/>
                    <a:pt x="96012" y="87249"/>
                    <a:pt x="99060" y="83757"/>
                  </a:cubicBezTo>
                  <a:cubicBezTo>
                    <a:pt x="102045" y="80264"/>
                    <a:pt x="104204" y="76200"/>
                    <a:pt x="105474" y="71501"/>
                  </a:cubicBezTo>
                  <a:cubicBezTo>
                    <a:pt x="106680" y="66865"/>
                    <a:pt x="107315" y="61849"/>
                    <a:pt x="107315" y="56642"/>
                  </a:cubicBezTo>
                  <a:moveTo>
                    <a:pt x="138493" y="55435"/>
                  </a:moveTo>
                  <a:cubicBezTo>
                    <a:pt x="138493" y="64579"/>
                    <a:pt x="136970" y="72644"/>
                    <a:pt x="133985" y="79883"/>
                  </a:cubicBezTo>
                  <a:cubicBezTo>
                    <a:pt x="131001" y="87058"/>
                    <a:pt x="126492" y="93154"/>
                    <a:pt x="120523" y="98171"/>
                  </a:cubicBezTo>
                  <a:cubicBezTo>
                    <a:pt x="114554" y="103188"/>
                    <a:pt x="107188" y="106997"/>
                    <a:pt x="98425" y="109664"/>
                  </a:cubicBezTo>
                  <a:cubicBezTo>
                    <a:pt x="89662" y="112268"/>
                    <a:pt x="79502" y="113602"/>
                    <a:pt x="67945" y="113602"/>
                  </a:cubicBezTo>
                  <a:cubicBezTo>
                    <a:pt x="56388" y="113602"/>
                    <a:pt x="46673" y="112458"/>
                    <a:pt x="38164" y="110236"/>
                  </a:cubicBezTo>
                  <a:cubicBezTo>
                    <a:pt x="29655" y="108014"/>
                    <a:pt x="22606" y="104585"/>
                    <a:pt x="16955" y="100013"/>
                  </a:cubicBezTo>
                  <a:cubicBezTo>
                    <a:pt x="11303" y="95440"/>
                    <a:pt x="7049" y="89599"/>
                    <a:pt x="4255" y="82550"/>
                  </a:cubicBezTo>
                  <a:cubicBezTo>
                    <a:pt x="1397" y="75438"/>
                    <a:pt x="0" y="67120"/>
                    <a:pt x="0" y="57467"/>
                  </a:cubicBezTo>
                  <a:cubicBezTo>
                    <a:pt x="0" y="48578"/>
                    <a:pt x="1524" y="40640"/>
                    <a:pt x="4509" y="33528"/>
                  </a:cubicBezTo>
                  <a:cubicBezTo>
                    <a:pt x="7493" y="26416"/>
                    <a:pt x="12002" y="20383"/>
                    <a:pt x="17971" y="15431"/>
                  </a:cubicBezTo>
                  <a:cubicBezTo>
                    <a:pt x="23940" y="10478"/>
                    <a:pt x="31306" y="6667"/>
                    <a:pt x="40068" y="4000"/>
                  </a:cubicBezTo>
                  <a:cubicBezTo>
                    <a:pt x="48832" y="1333"/>
                    <a:pt x="59055" y="0"/>
                    <a:pt x="70676" y="0"/>
                  </a:cubicBezTo>
                  <a:cubicBezTo>
                    <a:pt x="82296" y="0"/>
                    <a:pt x="91567" y="1079"/>
                    <a:pt x="100013" y="3302"/>
                  </a:cubicBezTo>
                  <a:cubicBezTo>
                    <a:pt x="108458" y="5525"/>
                    <a:pt x="115570" y="8890"/>
                    <a:pt x="121285" y="13462"/>
                  </a:cubicBezTo>
                  <a:cubicBezTo>
                    <a:pt x="126937" y="18034"/>
                    <a:pt x="131255" y="23813"/>
                    <a:pt x="134176" y="30797"/>
                  </a:cubicBezTo>
                  <a:cubicBezTo>
                    <a:pt x="137097" y="37782"/>
                    <a:pt x="138493" y="45974"/>
                    <a:pt x="138493" y="5549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g3dc6beee290_0_1146"/>
            <p:cNvSpPr/>
            <p:nvPr/>
          </p:nvSpPr>
          <p:spPr>
            <a:xfrm>
              <a:off x="2121224" y="571648"/>
              <a:ext cx="50545" cy="50545"/>
            </a:xfrm>
            <a:custGeom>
              <a:avLst/>
              <a:gdLst/>
              <a:ahLst/>
              <a:cxnLst/>
              <a:rect l="l" t="t" r="r" b="b"/>
              <a:pathLst>
                <a:path w="50545" h="50545" extrusionOk="0">
                  <a:moveTo>
                    <a:pt x="25273" y="0"/>
                  </a:moveTo>
                  <a:cubicBezTo>
                    <a:pt x="11303" y="0"/>
                    <a:pt x="0" y="11303"/>
                    <a:pt x="0" y="25273"/>
                  </a:cubicBezTo>
                  <a:cubicBezTo>
                    <a:pt x="0" y="39243"/>
                    <a:pt x="11303" y="50546"/>
                    <a:pt x="25273" y="50546"/>
                  </a:cubicBezTo>
                  <a:cubicBezTo>
                    <a:pt x="39243" y="50546"/>
                    <a:pt x="50546" y="39243"/>
                    <a:pt x="50546" y="25273"/>
                  </a:cubicBezTo>
                  <a:cubicBezTo>
                    <a:pt x="50546" y="11303"/>
                    <a:pt x="39243" y="0"/>
                    <a:pt x="25273" y="0"/>
                  </a:cubicBezTo>
                  <a:moveTo>
                    <a:pt x="25273" y="45466"/>
                  </a:moveTo>
                  <a:cubicBezTo>
                    <a:pt x="14097" y="45466"/>
                    <a:pt x="5080" y="36386"/>
                    <a:pt x="5080" y="25273"/>
                  </a:cubicBezTo>
                  <a:cubicBezTo>
                    <a:pt x="5080" y="14161"/>
                    <a:pt x="14161" y="5017"/>
                    <a:pt x="25273" y="5017"/>
                  </a:cubicBezTo>
                  <a:cubicBezTo>
                    <a:pt x="36386" y="5017"/>
                    <a:pt x="45530" y="14097"/>
                    <a:pt x="45530" y="25273"/>
                  </a:cubicBezTo>
                  <a:cubicBezTo>
                    <a:pt x="45530" y="36449"/>
                    <a:pt x="36449" y="45466"/>
                    <a:pt x="25273" y="4546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g3dc6beee290_0_1146"/>
            <p:cNvSpPr/>
            <p:nvPr/>
          </p:nvSpPr>
          <p:spPr>
            <a:xfrm>
              <a:off x="2137670" y="583650"/>
              <a:ext cx="17716" cy="26543"/>
            </a:xfrm>
            <a:custGeom>
              <a:avLst/>
              <a:gdLst/>
              <a:ahLst/>
              <a:cxnLst/>
              <a:rect l="l" t="t" r="r" b="b"/>
              <a:pathLst>
                <a:path w="17716" h="26543" extrusionOk="0">
                  <a:moveTo>
                    <a:pt x="3429" y="26543"/>
                  </a:moveTo>
                  <a:lnTo>
                    <a:pt x="0" y="26543"/>
                  </a:lnTo>
                  <a:lnTo>
                    <a:pt x="0" y="0"/>
                  </a:lnTo>
                  <a:lnTo>
                    <a:pt x="10096" y="0"/>
                  </a:lnTo>
                  <a:cubicBezTo>
                    <a:pt x="14668" y="0"/>
                    <a:pt x="17018" y="2476"/>
                    <a:pt x="17018" y="7366"/>
                  </a:cubicBezTo>
                  <a:cubicBezTo>
                    <a:pt x="17018" y="10224"/>
                    <a:pt x="16446" y="11621"/>
                    <a:pt x="14351" y="13399"/>
                  </a:cubicBezTo>
                  <a:cubicBezTo>
                    <a:pt x="16193" y="14859"/>
                    <a:pt x="16446" y="15748"/>
                    <a:pt x="16574" y="20066"/>
                  </a:cubicBezTo>
                  <a:cubicBezTo>
                    <a:pt x="16701" y="23622"/>
                    <a:pt x="16764" y="24257"/>
                    <a:pt x="17717" y="25019"/>
                  </a:cubicBezTo>
                  <a:lnTo>
                    <a:pt x="17717" y="26480"/>
                  </a:lnTo>
                  <a:lnTo>
                    <a:pt x="13843" y="26480"/>
                  </a:lnTo>
                  <a:cubicBezTo>
                    <a:pt x="13399" y="25210"/>
                    <a:pt x="13081" y="23368"/>
                    <a:pt x="13081" y="22098"/>
                  </a:cubicBezTo>
                  <a:lnTo>
                    <a:pt x="13081" y="19368"/>
                  </a:lnTo>
                  <a:cubicBezTo>
                    <a:pt x="13208" y="16828"/>
                    <a:pt x="12129" y="15494"/>
                    <a:pt x="9970" y="15494"/>
                  </a:cubicBezTo>
                  <a:lnTo>
                    <a:pt x="3429" y="15494"/>
                  </a:lnTo>
                  <a:lnTo>
                    <a:pt x="3429" y="26543"/>
                  </a:lnTo>
                  <a:close/>
                  <a:moveTo>
                    <a:pt x="9715" y="11748"/>
                  </a:moveTo>
                  <a:cubicBezTo>
                    <a:pt x="12319" y="11748"/>
                    <a:pt x="13399" y="10541"/>
                    <a:pt x="13399" y="7620"/>
                  </a:cubicBezTo>
                  <a:cubicBezTo>
                    <a:pt x="13399" y="4953"/>
                    <a:pt x="12256" y="3747"/>
                    <a:pt x="9715" y="3747"/>
                  </a:cubicBezTo>
                  <a:lnTo>
                    <a:pt x="3429" y="3747"/>
                  </a:lnTo>
                  <a:lnTo>
                    <a:pt x="3429" y="11748"/>
                  </a:lnTo>
                  <a:lnTo>
                    <a:pt x="9715" y="11748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g3dc6beee290_0_1146"/>
            <p:cNvSpPr/>
            <p:nvPr/>
          </p:nvSpPr>
          <p:spPr>
            <a:xfrm>
              <a:off x="645929" y="644483"/>
              <a:ext cx="1457579" cy="67754"/>
            </a:xfrm>
            <a:custGeom>
              <a:avLst/>
              <a:gdLst/>
              <a:ahLst/>
              <a:cxnLst/>
              <a:rect l="l" t="t" r="r" b="b"/>
              <a:pathLst>
                <a:path w="1457579" h="67754" extrusionOk="0">
                  <a:moveTo>
                    <a:pt x="0" y="0"/>
                  </a:moveTo>
                  <a:lnTo>
                    <a:pt x="1457579" y="0"/>
                  </a:lnTo>
                  <a:lnTo>
                    <a:pt x="1457579" y="67754"/>
                  </a:lnTo>
                  <a:lnTo>
                    <a:pt x="0" y="67754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g3dc6beee290_0_1146"/>
            <p:cNvSpPr/>
            <p:nvPr/>
          </p:nvSpPr>
          <p:spPr>
            <a:xfrm>
              <a:off x="860368" y="653853"/>
              <a:ext cx="39822" cy="45906"/>
            </a:xfrm>
            <a:custGeom>
              <a:avLst/>
              <a:gdLst/>
              <a:ahLst/>
              <a:cxnLst/>
              <a:rect l="l" t="t" r="r" b="b"/>
              <a:pathLst>
                <a:path w="39822" h="45906" extrusionOk="0">
                  <a:moveTo>
                    <a:pt x="25273" y="2314"/>
                  </a:moveTo>
                  <a:lnTo>
                    <a:pt x="25273" y="2314"/>
                  </a:lnTo>
                  <a:cubicBezTo>
                    <a:pt x="25082" y="1870"/>
                    <a:pt x="24892" y="1425"/>
                    <a:pt x="24511" y="1108"/>
                  </a:cubicBezTo>
                  <a:cubicBezTo>
                    <a:pt x="24130" y="727"/>
                    <a:pt x="23685" y="409"/>
                    <a:pt x="23114" y="282"/>
                  </a:cubicBezTo>
                  <a:cubicBezTo>
                    <a:pt x="22733" y="155"/>
                    <a:pt x="22225" y="92"/>
                    <a:pt x="21590" y="28"/>
                  </a:cubicBezTo>
                  <a:cubicBezTo>
                    <a:pt x="20638" y="28"/>
                    <a:pt x="18987" y="-35"/>
                    <a:pt x="18034" y="28"/>
                  </a:cubicBezTo>
                  <a:cubicBezTo>
                    <a:pt x="17463" y="28"/>
                    <a:pt x="17018" y="155"/>
                    <a:pt x="16574" y="282"/>
                  </a:cubicBezTo>
                  <a:cubicBezTo>
                    <a:pt x="16002" y="473"/>
                    <a:pt x="15557" y="727"/>
                    <a:pt x="15176" y="1108"/>
                  </a:cubicBezTo>
                  <a:cubicBezTo>
                    <a:pt x="14859" y="1425"/>
                    <a:pt x="14668" y="1806"/>
                    <a:pt x="14478" y="2314"/>
                  </a:cubicBezTo>
                  <a:lnTo>
                    <a:pt x="381" y="41303"/>
                  </a:lnTo>
                  <a:cubicBezTo>
                    <a:pt x="127" y="41938"/>
                    <a:pt x="0" y="42510"/>
                    <a:pt x="0" y="43018"/>
                  </a:cubicBezTo>
                  <a:cubicBezTo>
                    <a:pt x="0" y="43843"/>
                    <a:pt x="254" y="44542"/>
                    <a:pt x="826" y="45050"/>
                  </a:cubicBezTo>
                  <a:cubicBezTo>
                    <a:pt x="1270" y="45431"/>
                    <a:pt x="1842" y="45685"/>
                    <a:pt x="2667" y="45812"/>
                  </a:cubicBezTo>
                  <a:cubicBezTo>
                    <a:pt x="3556" y="45939"/>
                    <a:pt x="5207" y="45939"/>
                    <a:pt x="6096" y="45812"/>
                  </a:cubicBezTo>
                  <a:cubicBezTo>
                    <a:pt x="6668" y="45812"/>
                    <a:pt x="7112" y="45621"/>
                    <a:pt x="7557" y="45431"/>
                  </a:cubicBezTo>
                  <a:cubicBezTo>
                    <a:pt x="8001" y="45240"/>
                    <a:pt x="8382" y="44923"/>
                    <a:pt x="8699" y="44542"/>
                  </a:cubicBezTo>
                  <a:cubicBezTo>
                    <a:pt x="8954" y="44224"/>
                    <a:pt x="9081" y="43907"/>
                    <a:pt x="9207" y="43526"/>
                  </a:cubicBezTo>
                  <a:lnTo>
                    <a:pt x="12256" y="34636"/>
                  </a:lnTo>
                  <a:lnTo>
                    <a:pt x="27178" y="34636"/>
                  </a:lnTo>
                  <a:lnTo>
                    <a:pt x="30417" y="43780"/>
                  </a:lnTo>
                  <a:cubicBezTo>
                    <a:pt x="30417" y="43780"/>
                    <a:pt x="30734" y="44351"/>
                    <a:pt x="30924" y="44605"/>
                  </a:cubicBezTo>
                  <a:cubicBezTo>
                    <a:pt x="31242" y="44986"/>
                    <a:pt x="31623" y="45304"/>
                    <a:pt x="32195" y="45494"/>
                  </a:cubicBezTo>
                  <a:cubicBezTo>
                    <a:pt x="32576" y="45621"/>
                    <a:pt x="33020" y="45748"/>
                    <a:pt x="33592" y="45748"/>
                  </a:cubicBezTo>
                  <a:cubicBezTo>
                    <a:pt x="34036" y="45748"/>
                    <a:pt x="34607" y="45748"/>
                    <a:pt x="35370" y="45748"/>
                  </a:cubicBezTo>
                  <a:cubicBezTo>
                    <a:pt x="36132" y="45748"/>
                    <a:pt x="36703" y="45748"/>
                    <a:pt x="37148" y="45685"/>
                  </a:cubicBezTo>
                  <a:cubicBezTo>
                    <a:pt x="37910" y="45621"/>
                    <a:pt x="38545" y="45367"/>
                    <a:pt x="38989" y="44986"/>
                  </a:cubicBezTo>
                  <a:cubicBezTo>
                    <a:pt x="39560" y="44478"/>
                    <a:pt x="39878" y="43716"/>
                    <a:pt x="39815" y="42954"/>
                  </a:cubicBezTo>
                  <a:cubicBezTo>
                    <a:pt x="39815" y="42446"/>
                    <a:pt x="39688" y="41938"/>
                    <a:pt x="39434" y="41240"/>
                  </a:cubicBezTo>
                  <a:lnTo>
                    <a:pt x="25337" y="2251"/>
                  </a:lnTo>
                  <a:close/>
                  <a:moveTo>
                    <a:pt x="24448" y="26635"/>
                  </a:moveTo>
                  <a:lnTo>
                    <a:pt x="14859" y="26635"/>
                  </a:lnTo>
                  <a:lnTo>
                    <a:pt x="19621" y="12855"/>
                  </a:lnTo>
                  <a:lnTo>
                    <a:pt x="24448" y="26635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g3dc6beee290_0_1146"/>
            <p:cNvSpPr/>
            <p:nvPr/>
          </p:nvSpPr>
          <p:spPr>
            <a:xfrm>
              <a:off x="911295" y="664457"/>
              <a:ext cx="26606" cy="35588"/>
            </a:xfrm>
            <a:custGeom>
              <a:avLst/>
              <a:gdLst/>
              <a:ahLst/>
              <a:cxnLst/>
              <a:rect l="l" t="t" r="r" b="b"/>
              <a:pathLst>
                <a:path w="26606" h="35588" extrusionOk="0">
                  <a:moveTo>
                    <a:pt x="26226" y="25492"/>
                  </a:moveTo>
                  <a:lnTo>
                    <a:pt x="26226" y="25492"/>
                  </a:lnTo>
                  <a:cubicBezTo>
                    <a:pt x="26035" y="24984"/>
                    <a:pt x="25781" y="24539"/>
                    <a:pt x="25400" y="24285"/>
                  </a:cubicBezTo>
                  <a:lnTo>
                    <a:pt x="24511" y="23777"/>
                  </a:lnTo>
                  <a:lnTo>
                    <a:pt x="23876" y="23777"/>
                  </a:lnTo>
                  <a:cubicBezTo>
                    <a:pt x="22987" y="23777"/>
                    <a:pt x="22162" y="24349"/>
                    <a:pt x="21654" y="24730"/>
                  </a:cubicBezTo>
                  <a:cubicBezTo>
                    <a:pt x="21209" y="25111"/>
                    <a:pt x="20701" y="25492"/>
                    <a:pt x="20066" y="25873"/>
                  </a:cubicBezTo>
                  <a:cubicBezTo>
                    <a:pt x="19494" y="26254"/>
                    <a:pt x="18796" y="26635"/>
                    <a:pt x="17971" y="26952"/>
                  </a:cubicBezTo>
                  <a:cubicBezTo>
                    <a:pt x="16574" y="27587"/>
                    <a:pt x="14224" y="27587"/>
                    <a:pt x="12700" y="26889"/>
                  </a:cubicBezTo>
                  <a:cubicBezTo>
                    <a:pt x="11938" y="26571"/>
                    <a:pt x="11366" y="26063"/>
                    <a:pt x="10858" y="25365"/>
                  </a:cubicBezTo>
                  <a:cubicBezTo>
                    <a:pt x="10287" y="24603"/>
                    <a:pt x="9843" y="23587"/>
                    <a:pt x="9588" y="22444"/>
                  </a:cubicBezTo>
                  <a:cubicBezTo>
                    <a:pt x="9271" y="21174"/>
                    <a:pt x="9080" y="19650"/>
                    <a:pt x="9080" y="17935"/>
                  </a:cubicBezTo>
                  <a:cubicBezTo>
                    <a:pt x="9080" y="14570"/>
                    <a:pt x="9652" y="12030"/>
                    <a:pt x="10795" y="10315"/>
                  </a:cubicBezTo>
                  <a:cubicBezTo>
                    <a:pt x="11811" y="8791"/>
                    <a:pt x="13271" y="8093"/>
                    <a:pt x="15240" y="8093"/>
                  </a:cubicBezTo>
                  <a:cubicBezTo>
                    <a:pt x="16256" y="8093"/>
                    <a:pt x="17145" y="8220"/>
                    <a:pt x="17843" y="8474"/>
                  </a:cubicBezTo>
                  <a:cubicBezTo>
                    <a:pt x="18605" y="8791"/>
                    <a:pt x="19304" y="9109"/>
                    <a:pt x="19876" y="9490"/>
                  </a:cubicBezTo>
                  <a:cubicBezTo>
                    <a:pt x="20447" y="9871"/>
                    <a:pt x="20955" y="10252"/>
                    <a:pt x="21336" y="10569"/>
                  </a:cubicBezTo>
                  <a:cubicBezTo>
                    <a:pt x="23051" y="11966"/>
                    <a:pt x="24955" y="11712"/>
                    <a:pt x="25844" y="10125"/>
                  </a:cubicBezTo>
                  <a:cubicBezTo>
                    <a:pt x="26226" y="9490"/>
                    <a:pt x="26352" y="8664"/>
                    <a:pt x="26352" y="7458"/>
                  </a:cubicBezTo>
                  <a:cubicBezTo>
                    <a:pt x="26352" y="7013"/>
                    <a:pt x="26352" y="6632"/>
                    <a:pt x="26352" y="6315"/>
                  </a:cubicBezTo>
                  <a:cubicBezTo>
                    <a:pt x="26352" y="5934"/>
                    <a:pt x="26226" y="5553"/>
                    <a:pt x="26162" y="5235"/>
                  </a:cubicBezTo>
                  <a:cubicBezTo>
                    <a:pt x="26035" y="4854"/>
                    <a:pt x="25908" y="4537"/>
                    <a:pt x="25718" y="4283"/>
                  </a:cubicBezTo>
                  <a:cubicBezTo>
                    <a:pt x="25527" y="4029"/>
                    <a:pt x="25337" y="3775"/>
                    <a:pt x="24955" y="3394"/>
                  </a:cubicBezTo>
                  <a:cubicBezTo>
                    <a:pt x="24638" y="3076"/>
                    <a:pt x="24130" y="2695"/>
                    <a:pt x="23432" y="2187"/>
                  </a:cubicBezTo>
                  <a:cubicBezTo>
                    <a:pt x="22733" y="1743"/>
                    <a:pt x="21971" y="1362"/>
                    <a:pt x="21146" y="1044"/>
                  </a:cubicBezTo>
                  <a:cubicBezTo>
                    <a:pt x="20320" y="727"/>
                    <a:pt x="19431" y="473"/>
                    <a:pt x="18415" y="282"/>
                  </a:cubicBezTo>
                  <a:cubicBezTo>
                    <a:pt x="15430" y="-289"/>
                    <a:pt x="12129" y="28"/>
                    <a:pt x="9335" y="1044"/>
                  </a:cubicBezTo>
                  <a:cubicBezTo>
                    <a:pt x="7429" y="1806"/>
                    <a:pt x="5779" y="2886"/>
                    <a:pt x="4382" y="4410"/>
                  </a:cubicBezTo>
                  <a:cubicBezTo>
                    <a:pt x="2985" y="5934"/>
                    <a:pt x="1905" y="7839"/>
                    <a:pt x="1143" y="10125"/>
                  </a:cubicBezTo>
                  <a:cubicBezTo>
                    <a:pt x="381" y="12347"/>
                    <a:pt x="0" y="15078"/>
                    <a:pt x="0" y="18126"/>
                  </a:cubicBezTo>
                  <a:cubicBezTo>
                    <a:pt x="0" y="20793"/>
                    <a:pt x="318" y="23269"/>
                    <a:pt x="952" y="25301"/>
                  </a:cubicBezTo>
                  <a:cubicBezTo>
                    <a:pt x="1588" y="27460"/>
                    <a:pt x="2540" y="29302"/>
                    <a:pt x="3810" y="30826"/>
                  </a:cubicBezTo>
                  <a:cubicBezTo>
                    <a:pt x="5080" y="32350"/>
                    <a:pt x="6668" y="33556"/>
                    <a:pt x="8572" y="34382"/>
                  </a:cubicBezTo>
                  <a:cubicBezTo>
                    <a:pt x="10414" y="35144"/>
                    <a:pt x="12510" y="35588"/>
                    <a:pt x="14859" y="35588"/>
                  </a:cubicBezTo>
                  <a:cubicBezTo>
                    <a:pt x="16002" y="35588"/>
                    <a:pt x="17082" y="35461"/>
                    <a:pt x="18161" y="35271"/>
                  </a:cubicBezTo>
                  <a:cubicBezTo>
                    <a:pt x="19240" y="35080"/>
                    <a:pt x="20193" y="34763"/>
                    <a:pt x="21082" y="34445"/>
                  </a:cubicBezTo>
                  <a:cubicBezTo>
                    <a:pt x="21971" y="34064"/>
                    <a:pt x="22796" y="33683"/>
                    <a:pt x="23558" y="33239"/>
                  </a:cubicBezTo>
                  <a:cubicBezTo>
                    <a:pt x="24321" y="32731"/>
                    <a:pt x="24892" y="32350"/>
                    <a:pt x="25273" y="31969"/>
                  </a:cubicBezTo>
                  <a:cubicBezTo>
                    <a:pt x="25718" y="31524"/>
                    <a:pt x="25908" y="31270"/>
                    <a:pt x="26099" y="30953"/>
                  </a:cubicBezTo>
                  <a:cubicBezTo>
                    <a:pt x="26226" y="30699"/>
                    <a:pt x="26352" y="30445"/>
                    <a:pt x="26416" y="30127"/>
                  </a:cubicBezTo>
                  <a:cubicBezTo>
                    <a:pt x="26479" y="29810"/>
                    <a:pt x="26543" y="29492"/>
                    <a:pt x="26607" y="29111"/>
                  </a:cubicBezTo>
                  <a:cubicBezTo>
                    <a:pt x="26607" y="28794"/>
                    <a:pt x="26607" y="28413"/>
                    <a:pt x="26607" y="28032"/>
                  </a:cubicBezTo>
                  <a:cubicBezTo>
                    <a:pt x="26607" y="27524"/>
                    <a:pt x="26607" y="27079"/>
                    <a:pt x="26607" y="26762"/>
                  </a:cubicBezTo>
                  <a:cubicBezTo>
                    <a:pt x="26607" y="26317"/>
                    <a:pt x="26479" y="25936"/>
                    <a:pt x="26352" y="25555"/>
                  </a:cubicBezTo>
                  <a:close/>
                  <a:moveTo>
                    <a:pt x="24574" y="26127"/>
                  </a:moveTo>
                  <a:cubicBezTo>
                    <a:pt x="24574" y="26127"/>
                    <a:pt x="24574" y="26127"/>
                    <a:pt x="24574" y="26127"/>
                  </a:cubicBezTo>
                  <a:lnTo>
                    <a:pt x="24574" y="26127"/>
                  </a:lnTo>
                  <a:lnTo>
                    <a:pt x="24574" y="26127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g3dc6beee290_0_1146"/>
            <p:cNvSpPr/>
            <p:nvPr/>
          </p:nvSpPr>
          <p:spPr>
            <a:xfrm>
              <a:off x="951872" y="664499"/>
              <a:ext cx="20637" cy="35292"/>
            </a:xfrm>
            <a:custGeom>
              <a:avLst/>
              <a:gdLst/>
              <a:ahLst/>
              <a:cxnLst/>
              <a:rect l="l" t="t" r="r" b="b"/>
              <a:pathLst>
                <a:path w="20637" h="35292" extrusionOk="0">
                  <a:moveTo>
                    <a:pt x="20638" y="2907"/>
                  </a:moveTo>
                  <a:lnTo>
                    <a:pt x="20638" y="2907"/>
                  </a:lnTo>
                  <a:cubicBezTo>
                    <a:pt x="20638" y="2907"/>
                    <a:pt x="20510" y="2399"/>
                    <a:pt x="20383" y="2145"/>
                  </a:cubicBezTo>
                  <a:lnTo>
                    <a:pt x="19939" y="1510"/>
                  </a:lnTo>
                  <a:lnTo>
                    <a:pt x="19621" y="1256"/>
                  </a:lnTo>
                  <a:cubicBezTo>
                    <a:pt x="19621" y="1256"/>
                    <a:pt x="18923" y="812"/>
                    <a:pt x="18351" y="558"/>
                  </a:cubicBezTo>
                  <a:cubicBezTo>
                    <a:pt x="17971" y="431"/>
                    <a:pt x="17590" y="304"/>
                    <a:pt x="17145" y="240"/>
                  </a:cubicBezTo>
                  <a:cubicBezTo>
                    <a:pt x="16701" y="113"/>
                    <a:pt x="16256" y="50"/>
                    <a:pt x="15812" y="50"/>
                  </a:cubicBezTo>
                  <a:cubicBezTo>
                    <a:pt x="14415" y="-77"/>
                    <a:pt x="13462" y="50"/>
                    <a:pt x="12382" y="304"/>
                  </a:cubicBezTo>
                  <a:cubicBezTo>
                    <a:pt x="11557" y="494"/>
                    <a:pt x="10732" y="875"/>
                    <a:pt x="9969" y="1447"/>
                  </a:cubicBezTo>
                  <a:cubicBezTo>
                    <a:pt x="9462" y="1764"/>
                    <a:pt x="8954" y="2209"/>
                    <a:pt x="8446" y="2653"/>
                  </a:cubicBezTo>
                  <a:cubicBezTo>
                    <a:pt x="8446" y="2336"/>
                    <a:pt x="8255" y="2082"/>
                    <a:pt x="8065" y="1828"/>
                  </a:cubicBezTo>
                  <a:cubicBezTo>
                    <a:pt x="7810" y="1510"/>
                    <a:pt x="7557" y="1193"/>
                    <a:pt x="7049" y="939"/>
                  </a:cubicBezTo>
                  <a:cubicBezTo>
                    <a:pt x="6668" y="748"/>
                    <a:pt x="6223" y="621"/>
                    <a:pt x="5651" y="558"/>
                  </a:cubicBezTo>
                  <a:cubicBezTo>
                    <a:pt x="4890" y="494"/>
                    <a:pt x="3556" y="494"/>
                    <a:pt x="2857" y="558"/>
                  </a:cubicBezTo>
                  <a:cubicBezTo>
                    <a:pt x="2349" y="558"/>
                    <a:pt x="1905" y="748"/>
                    <a:pt x="1460" y="939"/>
                  </a:cubicBezTo>
                  <a:cubicBezTo>
                    <a:pt x="952" y="1193"/>
                    <a:pt x="571" y="1574"/>
                    <a:pt x="318" y="1955"/>
                  </a:cubicBezTo>
                  <a:cubicBezTo>
                    <a:pt x="127" y="2336"/>
                    <a:pt x="0" y="2780"/>
                    <a:pt x="0" y="3288"/>
                  </a:cubicBezTo>
                  <a:lnTo>
                    <a:pt x="0" y="32498"/>
                  </a:lnTo>
                  <a:cubicBezTo>
                    <a:pt x="0" y="33006"/>
                    <a:pt x="127" y="33514"/>
                    <a:pt x="381" y="33895"/>
                  </a:cubicBezTo>
                  <a:cubicBezTo>
                    <a:pt x="635" y="34340"/>
                    <a:pt x="1079" y="34657"/>
                    <a:pt x="1651" y="34911"/>
                  </a:cubicBezTo>
                  <a:cubicBezTo>
                    <a:pt x="2032" y="35038"/>
                    <a:pt x="2413" y="35165"/>
                    <a:pt x="2921" y="35229"/>
                  </a:cubicBezTo>
                  <a:cubicBezTo>
                    <a:pt x="3302" y="35229"/>
                    <a:pt x="3810" y="35292"/>
                    <a:pt x="4445" y="35292"/>
                  </a:cubicBezTo>
                  <a:cubicBezTo>
                    <a:pt x="5080" y="35292"/>
                    <a:pt x="5588" y="35292"/>
                    <a:pt x="5969" y="35229"/>
                  </a:cubicBezTo>
                  <a:cubicBezTo>
                    <a:pt x="6540" y="35165"/>
                    <a:pt x="6921" y="35038"/>
                    <a:pt x="7302" y="34911"/>
                  </a:cubicBezTo>
                  <a:cubicBezTo>
                    <a:pt x="7810" y="34721"/>
                    <a:pt x="8191" y="34403"/>
                    <a:pt x="8446" y="34022"/>
                  </a:cubicBezTo>
                  <a:cubicBezTo>
                    <a:pt x="8763" y="33578"/>
                    <a:pt x="8890" y="33070"/>
                    <a:pt x="8890" y="32562"/>
                  </a:cubicBezTo>
                  <a:lnTo>
                    <a:pt x="8890" y="13893"/>
                  </a:lnTo>
                  <a:cubicBezTo>
                    <a:pt x="9525" y="12940"/>
                    <a:pt x="10096" y="12115"/>
                    <a:pt x="10604" y="11416"/>
                  </a:cubicBezTo>
                  <a:cubicBezTo>
                    <a:pt x="11176" y="10718"/>
                    <a:pt x="11684" y="10146"/>
                    <a:pt x="12129" y="9702"/>
                  </a:cubicBezTo>
                  <a:cubicBezTo>
                    <a:pt x="12573" y="9321"/>
                    <a:pt x="12954" y="9067"/>
                    <a:pt x="13271" y="8940"/>
                  </a:cubicBezTo>
                  <a:cubicBezTo>
                    <a:pt x="13843" y="8686"/>
                    <a:pt x="14541" y="8749"/>
                    <a:pt x="15049" y="8813"/>
                  </a:cubicBezTo>
                  <a:cubicBezTo>
                    <a:pt x="15367" y="8876"/>
                    <a:pt x="15685" y="8940"/>
                    <a:pt x="15938" y="9067"/>
                  </a:cubicBezTo>
                  <a:cubicBezTo>
                    <a:pt x="16193" y="9130"/>
                    <a:pt x="16446" y="9257"/>
                    <a:pt x="16637" y="9321"/>
                  </a:cubicBezTo>
                  <a:cubicBezTo>
                    <a:pt x="17082" y="9511"/>
                    <a:pt x="17526" y="9575"/>
                    <a:pt x="17907" y="9575"/>
                  </a:cubicBezTo>
                  <a:lnTo>
                    <a:pt x="19050" y="9448"/>
                  </a:lnTo>
                  <a:lnTo>
                    <a:pt x="19558" y="8940"/>
                  </a:lnTo>
                  <a:cubicBezTo>
                    <a:pt x="19558" y="8940"/>
                    <a:pt x="20066" y="8305"/>
                    <a:pt x="20257" y="7797"/>
                  </a:cubicBezTo>
                  <a:cubicBezTo>
                    <a:pt x="20383" y="7479"/>
                    <a:pt x="20447" y="7035"/>
                    <a:pt x="20447" y="6590"/>
                  </a:cubicBezTo>
                  <a:cubicBezTo>
                    <a:pt x="20447" y="6209"/>
                    <a:pt x="20447" y="5828"/>
                    <a:pt x="20447" y="5257"/>
                  </a:cubicBezTo>
                  <a:lnTo>
                    <a:pt x="20447" y="3987"/>
                  </a:lnTo>
                  <a:cubicBezTo>
                    <a:pt x="20447" y="3542"/>
                    <a:pt x="20383" y="3225"/>
                    <a:pt x="20320" y="3034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g3dc6beee290_0_1146"/>
            <p:cNvSpPr/>
            <p:nvPr/>
          </p:nvSpPr>
          <p:spPr>
            <a:xfrm>
              <a:off x="982986" y="664493"/>
              <a:ext cx="30416" cy="35679"/>
            </a:xfrm>
            <a:custGeom>
              <a:avLst/>
              <a:gdLst/>
              <a:ahLst/>
              <a:cxnLst/>
              <a:rect l="l" t="t" r="r" b="b"/>
              <a:pathLst>
                <a:path w="30416" h="35679" extrusionOk="0">
                  <a:moveTo>
                    <a:pt x="26988" y="4691"/>
                  </a:moveTo>
                  <a:lnTo>
                    <a:pt x="26988" y="4691"/>
                  </a:lnTo>
                  <a:cubicBezTo>
                    <a:pt x="25781" y="3231"/>
                    <a:pt x="24257" y="2088"/>
                    <a:pt x="22415" y="1262"/>
                  </a:cubicBezTo>
                  <a:cubicBezTo>
                    <a:pt x="18860" y="-389"/>
                    <a:pt x="13335" y="-452"/>
                    <a:pt x="9335" y="1262"/>
                  </a:cubicBezTo>
                  <a:cubicBezTo>
                    <a:pt x="7366" y="2088"/>
                    <a:pt x="5651" y="3358"/>
                    <a:pt x="4254" y="4945"/>
                  </a:cubicBezTo>
                  <a:cubicBezTo>
                    <a:pt x="2858" y="6533"/>
                    <a:pt x="1842" y="8438"/>
                    <a:pt x="1079" y="10660"/>
                  </a:cubicBezTo>
                  <a:cubicBezTo>
                    <a:pt x="381" y="12819"/>
                    <a:pt x="0" y="15296"/>
                    <a:pt x="0" y="17963"/>
                  </a:cubicBezTo>
                  <a:cubicBezTo>
                    <a:pt x="0" y="20757"/>
                    <a:pt x="318" y="23297"/>
                    <a:pt x="1016" y="25456"/>
                  </a:cubicBezTo>
                  <a:cubicBezTo>
                    <a:pt x="1715" y="27678"/>
                    <a:pt x="2794" y="29583"/>
                    <a:pt x="4191" y="31107"/>
                  </a:cubicBezTo>
                  <a:cubicBezTo>
                    <a:pt x="5588" y="32631"/>
                    <a:pt x="7366" y="33774"/>
                    <a:pt x="9462" y="34536"/>
                  </a:cubicBezTo>
                  <a:cubicBezTo>
                    <a:pt x="11430" y="35298"/>
                    <a:pt x="13779" y="35679"/>
                    <a:pt x="16383" y="35679"/>
                  </a:cubicBezTo>
                  <a:cubicBezTo>
                    <a:pt x="17843" y="35679"/>
                    <a:pt x="19240" y="35552"/>
                    <a:pt x="20574" y="35362"/>
                  </a:cubicBezTo>
                  <a:cubicBezTo>
                    <a:pt x="21844" y="35171"/>
                    <a:pt x="22987" y="34917"/>
                    <a:pt x="24003" y="34600"/>
                  </a:cubicBezTo>
                  <a:cubicBezTo>
                    <a:pt x="25019" y="34282"/>
                    <a:pt x="25908" y="34028"/>
                    <a:pt x="26543" y="33711"/>
                  </a:cubicBezTo>
                  <a:cubicBezTo>
                    <a:pt x="27559" y="33266"/>
                    <a:pt x="27876" y="33012"/>
                    <a:pt x="28131" y="32758"/>
                  </a:cubicBezTo>
                  <a:cubicBezTo>
                    <a:pt x="28385" y="32504"/>
                    <a:pt x="28575" y="32314"/>
                    <a:pt x="28702" y="32060"/>
                  </a:cubicBezTo>
                  <a:cubicBezTo>
                    <a:pt x="28893" y="31742"/>
                    <a:pt x="29020" y="31425"/>
                    <a:pt x="29083" y="31044"/>
                  </a:cubicBezTo>
                  <a:cubicBezTo>
                    <a:pt x="29083" y="30853"/>
                    <a:pt x="29147" y="30599"/>
                    <a:pt x="29210" y="30345"/>
                  </a:cubicBezTo>
                  <a:cubicBezTo>
                    <a:pt x="29210" y="30091"/>
                    <a:pt x="29210" y="29774"/>
                    <a:pt x="29210" y="29456"/>
                  </a:cubicBezTo>
                  <a:cubicBezTo>
                    <a:pt x="29210" y="28948"/>
                    <a:pt x="29210" y="28567"/>
                    <a:pt x="29210" y="28250"/>
                  </a:cubicBezTo>
                  <a:cubicBezTo>
                    <a:pt x="29210" y="27805"/>
                    <a:pt x="29083" y="27488"/>
                    <a:pt x="28893" y="27107"/>
                  </a:cubicBezTo>
                  <a:cubicBezTo>
                    <a:pt x="28702" y="26662"/>
                    <a:pt x="28385" y="26281"/>
                    <a:pt x="27940" y="26027"/>
                  </a:cubicBezTo>
                  <a:lnTo>
                    <a:pt x="27115" y="25646"/>
                  </a:lnTo>
                  <a:lnTo>
                    <a:pt x="26607" y="25646"/>
                  </a:lnTo>
                  <a:cubicBezTo>
                    <a:pt x="26099" y="25646"/>
                    <a:pt x="25527" y="25773"/>
                    <a:pt x="24701" y="26154"/>
                  </a:cubicBezTo>
                  <a:cubicBezTo>
                    <a:pt x="24193" y="26345"/>
                    <a:pt x="23622" y="26599"/>
                    <a:pt x="22860" y="26853"/>
                  </a:cubicBezTo>
                  <a:cubicBezTo>
                    <a:pt x="22162" y="27107"/>
                    <a:pt x="21273" y="27361"/>
                    <a:pt x="20257" y="27551"/>
                  </a:cubicBezTo>
                  <a:cubicBezTo>
                    <a:pt x="18161" y="27996"/>
                    <a:pt x="14923" y="27996"/>
                    <a:pt x="13145" y="27234"/>
                  </a:cubicBezTo>
                  <a:cubicBezTo>
                    <a:pt x="12192" y="26853"/>
                    <a:pt x="11493" y="26345"/>
                    <a:pt x="10859" y="25646"/>
                  </a:cubicBezTo>
                  <a:cubicBezTo>
                    <a:pt x="10287" y="24884"/>
                    <a:pt x="9843" y="24059"/>
                    <a:pt x="9589" y="22979"/>
                  </a:cubicBezTo>
                  <a:cubicBezTo>
                    <a:pt x="9398" y="22281"/>
                    <a:pt x="9335" y="21582"/>
                    <a:pt x="9208" y="20820"/>
                  </a:cubicBezTo>
                  <a:lnTo>
                    <a:pt x="26543" y="20820"/>
                  </a:lnTo>
                  <a:cubicBezTo>
                    <a:pt x="27496" y="20820"/>
                    <a:pt x="28385" y="20503"/>
                    <a:pt x="29147" y="19868"/>
                  </a:cubicBezTo>
                  <a:cubicBezTo>
                    <a:pt x="29972" y="19169"/>
                    <a:pt x="30417" y="18090"/>
                    <a:pt x="30417" y="16693"/>
                  </a:cubicBezTo>
                  <a:lnTo>
                    <a:pt x="30417" y="15740"/>
                  </a:lnTo>
                  <a:cubicBezTo>
                    <a:pt x="30417" y="13708"/>
                    <a:pt x="30163" y="11740"/>
                    <a:pt x="29591" y="9898"/>
                  </a:cubicBezTo>
                  <a:cubicBezTo>
                    <a:pt x="29020" y="7993"/>
                    <a:pt x="28131" y="6279"/>
                    <a:pt x="26988" y="4882"/>
                  </a:cubicBezTo>
                  <a:close/>
                  <a:moveTo>
                    <a:pt x="21400" y="13200"/>
                  </a:moveTo>
                  <a:lnTo>
                    <a:pt x="9335" y="13200"/>
                  </a:lnTo>
                  <a:cubicBezTo>
                    <a:pt x="9398" y="12819"/>
                    <a:pt x="9525" y="12502"/>
                    <a:pt x="9652" y="12121"/>
                  </a:cubicBezTo>
                  <a:cubicBezTo>
                    <a:pt x="9970" y="11232"/>
                    <a:pt x="10351" y="10470"/>
                    <a:pt x="10922" y="9835"/>
                  </a:cubicBezTo>
                  <a:cubicBezTo>
                    <a:pt x="11430" y="9200"/>
                    <a:pt x="12065" y="8692"/>
                    <a:pt x="12827" y="8311"/>
                  </a:cubicBezTo>
                  <a:cubicBezTo>
                    <a:pt x="13589" y="7930"/>
                    <a:pt x="14478" y="7739"/>
                    <a:pt x="15558" y="7739"/>
                  </a:cubicBezTo>
                  <a:cubicBezTo>
                    <a:pt x="17590" y="7739"/>
                    <a:pt x="19050" y="8311"/>
                    <a:pt x="20066" y="9517"/>
                  </a:cubicBezTo>
                  <a:cubicBezTo>
                    <a:pt x="20828" y="10470"/>
                    <a:pt x="21273" y="11676"/>
                    <a:pt x="21463" y="1320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g3dc6beee290_0_1146"/>
            <p:cNvSpPr/>
            <p:nvPr/>
          </p:nvSpPr>
          <p:spPr>
            <a:xfrm>
              <a:off x="1026738" y="650865"/>
              <a:ext cx="30416" cy="49117"/>
            </a:xfrm>
            <a:custGeom>
              <a:avLst/>
              <a:gdLst/>
              <a:ahLst/>
              <a:cxnLst/>
              <a:rect l="l" t="t" r="r" b="b"/>
              <a:pathLst>
                <a:path w="30416" h="49117" extrusionOk="0">
                  <a:moveTo>
                    <a:pt x="28702" y="413"/>
                  </a:moveTo>
                  <a:cubicBezTo>
                    <a:pt x="28702" y="413"/>
                    <a:pt x="28004" y="222"/>
                    <a:pt x="27559" y="95"/>
                  </a:cubicBezTo>
                  <a:cubicBezTo>
                    <a:pt x="26734" y="-32"/>
                    <a:pt x="25146" y="-32"/>
                    <a:pt x="24384" y="95"/>
                  </a:cubicBezTo>
                  <a:cubicBezTo>
                    <a:pt x="23940" y="159"/>
                    <a:pt x="23559" y="286"/>
                    <a:pt x="23241" y="349"/>
                  </a:cubicBezTo>
                  <a:cubicBezTo>
                    <a:pt x="22415" y="603"/>
                    <a:pt x="22035" y="1111"/>
                    <a:pt x="21781" y="1492"/>
                  </a:cubicBezTo>
                  <a:cubicBezTo>
                    <a:pt x="21590" y="1873"/>
                    <a:pt x="21463" y="2318"/>
                    <a:pt x="21463" y="2762"/>
                  </a:cubicBezTo>
                  <a:lnTo>
                    <a:pt x="21463" y="15843"/>
                  </a:lnTo>
                  <a:cubicBezTo>
                    <a:pt x="20955" y="15462"/>
                    <a:pt x="20384" y="15145"/>
                    <a:pt x="19876" y="14891"/>
                  </a:cubicBezTo>
                  <a:cubicBezTo>
                    <a:pt x="16256" y="12986"/>
                    <a:pt x="11557" y="13240"/>
                    <a:pt x="8128" y="14891"/>
                  </a:cubicBezTo>
                  <a:cubicBezTo>
                    <a:pt x="6287" y="15780"/>
                    <a:pt x="4763" y="17050"/>
                    <a:pt x="3556" y="18701"/>
                  </a:cubicBezTo>
                  <a:cubicBezTo>
                    <a:pt x="2350" y="20288"/>
                    <a:pt x="1461" y="22257"/>
                    <a:pt x="889" y="24479"/>
                  </a:cubicBezTo>
                  <a:cubicBezTo>
                    <a:pt x="318" y="26638"/>
                    <a:pt x="0" y="29051"/>
                    <a:pt x="0" y="31718"/>
                  </a:cubicBezTo>
                  <a:cubicBezTo>
                    <a:pt x="0" y="33941"/>
                    <a:pt x="254" y="36100"/>
                    <a:pt x="699" y="38132"/>
                  </a:cubicBezTo>
                  <a:cubicBezTo>
                    <a:pt x="1207" y="40227"/>
                    <a:pt x="1969" y="42132"/>
                    <a:pt x="2985" y="43720"/>
                  </a:cubicBezTo>
                  <a:cubicBezTo>
                    <a:pt x="4064" y="45371"/>
                    <a:pt x="5525" y="46704"/>
                    <a:pt x="7303" y="47657"/>
                  </a:cubicBezTo>
                  <a:cubicBezTo>
                    <a:pt x="9081" y="48609"/>
                    <a:pt x="11240" y="49117"/>
                    <a:pt x="13653" y="49117"/>
                  </a:cubicBezTo>
                  <a:cubicBezTo>
                    <a:pt x="15939" y="49117"/>
                    <a:pt x="18034" y="48546"/>
                    <a:pt x="19939" y="47466"/>
                  </a:cubicBezTo>
                  <a:cubicBezTo>
                    <a:pt x="20638" y="47085"/>
                    <a:pt x="21400" y="46577"/>
                    <a:pt x="22098" y="46069"/>
                  </a:cubicBezTo>
                  <a:cubicBezTo>
                    <a:pt x="22098" y="46514"/>
                    <a:pt x="22289" y="46958"/>
                    <a:pt x="22543" y="47339"/>
                  </a:cubicBezTo>
                  <a:cubicBezTo>
                    <a:pt x="22860" y="47784"/>
                    <a:pt x="23304" y="48101"/>
                    <a:pt x="23749" y="48292"/>
                  </a:cubicBezTo>
                  <a:cubicBezTo>
                    <a:pt x="24067" y="48419"/>
                    <a:pt x="24448" y="48546"/>
                    <a:pt x="24892" y="48546"/>
                  </a:cubicBezTo>
                  <a:cubicBezTo>
                    <a:pt x="25590" y="48673"/>
                    <a:pt x="26861" y="48673"/>
                    <a:pt x="27623" y="48546"/>
                  </a:cubicBezTo>
                  <a:cubicBezTo>
                    <a:pt x="28067" y="48482"/>
                    <a:pt x="28448" y="48355"/>
                    <a:pt x="28765" y="48292"/>
                  </a:cubicBezTo>
                  <a:cubicBezTo>
                    <a:pt x="29337" y="48101"/>
                    <a:pt x="29782" y="47720"/>
                    <a:pt x="30036" y="47212"/>
                  </a:cubicBezTo>
                  <a:cubicBezTo>
                    <a:pt x="30290" y="46831"/>
                    <a:pt x="30417" y="46323"/>
                    <a:pt x="30417" y="45879"/>
                  </a:cubicBezTo>
                  <a:lnTo>
                    <a:pt x="30417" y="2699"/>
                  </a:lnTo>
                  <a:cubicBezTo>
                    <a:pt x="30417" y="2191"/>
                    <a:pt x="30226" y="1683"/>
                    <a:pt x="29972" y="1238"/>
                  </a:cubicBezTo>
                  <a:cubicBezTo>
                    <a:pt x="29654" y="794"/>
                    <a:pt x="29210" y="476"/>
                    <a:pt x="28702" y="286"/>
                  </a:cubicBezTo>
                  <a:close/>
                  <a:moveTo>
                    <a:pt x="21463" y="26130"/>
                  </a:moveTo>
                  <a:lnTo>
                    <a:pt x="21463" y="36544"/>
                  </a:lnTo>
                  <a:cubicBezTo>
                    <a:pt x="20828" y="37306"/>
                    <a:pt x="20193" y="38005"/>
                    <a:pt x="19622" y="38576"/>
                  </a:cubicBezTo>
                  <a:cubicBezTo>
                    <a:pt x="18923" y="39211"/>
                    <a:pt x="18288" y="39719"/>
                    <a:pt x="17717" y="40164"/>
                  </a:cubicBezTo>
                  <a:cubicBezTo>
                    <a:pt x="17209" y="40545"/>
                    <a:pt x="16637" y="40799"/>
                    <a:pt x="16193" y="40926"/>
                  </a:cubicBezTo>
                  <a:cubicBezTo>
                    <a:pt x="14732" y="41370"/>
                    <a:pt x="13081" y="41180"/>
                    <a:pt x="12192" y="40481"/>
                  </a:cubicBezTo>
                  <a:cubicBezTo>
                    <a:pt x="11494" y="39973"/>
                    <a:pt x="10922" y="39338"/>
                    <a:pt x="10541" y="38513"/>
                  </a:cubicBezTo>
                  <a:cubicBezTo>
                    <a:pt x="10033" y="37560"/>
                    <a:pt x="9715" y="36481"/>
                    <a:pt x="9525" y="35274"/>
                  </a:cubicBezTo>
                  <a:cubicBezTo>
                    <a:pt x="9335" y="34004"/>
                    <a:pt x="9208" y="32607"/>
                    <a:pt x="9208" y="31274"/>
                  </a:cubicBezTo>
                  <a:cubicBezTo>
                    <a:pt x="9208" y="30004"/>
                    <a:pt x="9335" y="28734"/>
                    <a:pt x="9589" y="27527"/>
                  </a:cubicBezTo>
                  <a:cubicBezTo>
                    <a:pt x="9843" y="26384"/>
                    <a:pt x="10160" y="25368"/>
                    <a:pt x="10668" y="24479"/>
                  </a:cubicBezTo>
                  <a:cubicBezTo>
                    <a:pt x="11113" y="23654"/>
                    <a:pt x="11684" y="23019"/>
                    <a:pt x="12446" y="22511"/>
                  </a:cubicBezTo>
                  <a:cubicBezTo>
                    <a:pt x="13081" y="22066"/>
                    <a:pt x="13907" y="21876"/>
                    <a:pt x="14923" y="21876"/>
                  </a:cubicBezTo>
                  <a:cubicBezTo>
                    <a:pt x="16002" y="21876"/>
                    <a:pt x="17082" y="22257"/>
                    <a:pt x="18161" y="22955"/>
                  </a:cubicBezTo>
                  <a:cubicBezTo>
                    <a:pt x="19240" y="23717"/>
                    <a:pt x="20384" y="24797"/>
                    <a:pt x="21590" y="26257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g3dc6beee290_0_1146"/>
            <p:cNvSpPr/>
            <p:nvPr/>
          </p:nvSpPr>
          <p:spPr>
            <a:xfrm>
              <a:off x="1074109" y="664962"/>
              <a:ext cx="8889" cy="34766"/>
            </a:xfrm>
            <a:custGeom>
              <a:avLst/>
              <a:gdLst/>
              <a:ahLst/>
              <a:cxnLst/>
              <a:rect l="l" t="t" r="r" b="b"/>
              <a:pathLst>
                <a:path w="8889" h="34766" extrusionOk="0">
                  <a:moveTo>
                    <a:pt x="8446" y="1365"/>
                  </a:moveTo>
                  <a:cubicBezTo>
                    <a:pt x="8191" y="984"/>
                    <a:pt x="7747" y="603"/>
                    <a:pt x="7302" y="413"/>
                  </a:cubicBezTo>
                  <a:lnTo>
                    <a:pt x="7302" y="413"/>
                  </a:lnTo>
                  <a:cubicBezTo>
                    <a:pt x="6985" y="222"/>
                    <a:pt x="6540" y="159"/>
                    <a:pt x="5969" y="95"/>
                  </a:cubicBezTo>
                  <a:cubicBezTo>
                    <a:pt x="5207" y="-32"/>
                    <a:pt x="3810" y="-32"/>
                    <a:pt x="2921" y="95"/>
                  </a:cubicBezTo>
                  <a:cubicBezTo>
                    <a:pt x="2413" y="159"/>
                    <a:pt x="1968" y="286"/>
                    <a:pt x="1651" y="413"/>
                  </a:cubicBezTo>
                  <a:cubicBezTo>
                    <a:pt x="1079" y="667"/>
                    <a:pt x="635" y="984"/>
                    <a:pt x="381" y="1492"/>
                  </a:cubicBezTo>
                  <a:lnTo>
                    <a:pt x="0" y="2318"/>
                  </a:lnTo>
                  <a:lnTo>
                    <a:pt x="0" y="31972"/>
                  </a:lnTo>
                  <a:cubicBezTo>
                    <a:pt x="0" y="32480"/>
                    <a:pt x="127" y="32988"/>
                    <a:pt x="381" y="33369"/>
                  </a:cubicBezTo>
                  <a:cubicBezTo>
                    <a:pt x="635" y="33814"/>
                    <a:pt x="1079" y="34131"/>
                    <a:pt x="1588" y="34385"/>
                  </a:cubicBezTo>
                  <a:cubicBezTo>
                    <a:pt x="1968" y="34512"/>
                    <a:pt x="2349" y="34639"/>
                    <a:pt x="2857" y="34703"/>
                  </a:cubicBezTo>
                  <a:cubicBezTo>
                    <a:pt x="3238" y="34703"/>
                    <a:pt x="3746" y="34766"/>
                    <a:pt x="4382" y="34766"/>
                  </a:cubicBezTo>
                  <a:cubicBezTo>
                    <a:pt x="5016" y="34766"/>
                    <a:pt x="5524" y="34766"/>
                    <a:pt x="5905" y="34703"/>
                  </a:cubicBezTo>
                  <a:cubicBezTo>
                    <a:pt x="6413" y="34639"/>
                    <a:pt x="6858" y="34512"/>
                    <a:pt x="7239" y="34385"/>
                  </a:cubicBezTo>
                  <a:cubicBezTo>
                    <a:pt x="7747" y="34195"/>
                    <a:pt x="8128" y="33877"/>
                    <a:pt x="8382" y="33496"/>
                  </a:cubicBezTo>
                  <a:cubicBezTo>
                    <a:pt x="8699" y="33052"/>
                    <a:pt x="8890" y="32544"/>
                    <a:pt x="8890" y="31972"/>
                  </a:cubicBezTo>
                  <a:lnTo>
                    <a:pt x="8890" y="2762"/>
                  </a:lnTo>
                  <a:lnTo>
                    <a:pt x="8763" y="1810"/>
                  </a:lnTo>
                  <a:lnTo>
                    <a:pt x="8446" y="1365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g3dc6beee290_0_1146"/>
            <p:cNvSpPr/>
            <p:nvPr/>
          </p:nvSpPr>
          <p:spPr>
            <a:xfrm>
              <a:off x="1073411" y="652929"/>
              <a:ext cx="10223" cy="10033"/>
            </a:xfrm>
            <a:custGeom>
              <a:avLst/>
              <a:gdLst/>
              <a:ahLst/>
              <a:cxnLst/>
              <a:rect l="l" t="t" r="r" b="b"/>
              <a:pathLst>
                <a:path w="10223" h="10033" extrusionOk="0">
                  <a:moveTo>
                    <a:pt x="5143" y="0"/>
                  </a:moveTo>
                  <a:cubicBezTo>
                    <a:pt x="3365" y="0"/>
                    <a:pt x="2096" y="381"/>
                    <a:pt x="1270" y="1207"/>
                  </a:cubicBezTo>
                  <a:cubicBezTo>
                    <a:pt x="444" y="2032"/>
                    <a:pt x="0" y="3302"/>
                    <a:pt x="0" y="5080"/>
                  </a:cubicBezTo>
                  <a:cubicBezTo>
                    <a:pt x="0" y="6858"/>
                    <a:pt x="381" y="8064"/>
                    <a:pt x="1270" y="8890"/>
                  </a:cubicBezTo>
                  <a:cubicBezTo>
                    <a:pt x="2096" y="9652"/>
                    <a:pt x="3302" y="10033"/>
                    <a:pt x="5080" y="10033"/>
                  </a:cubicBezTo>
                  <a:cubicBezTo>
                    <a:pt x="6858" y="10033"/>
                    <a:pt x="8128" y="9652"/>
                    <a:pt x="8954" y="8826"/>
                  </a:cubicBezTo>
                  <a:cubicBezTo>
                    <a:pt x="9779" y="8001"/>
                    <a:pt x="10224" y="6731"/>
                    <a:pt x="10224" y="4953"/>
                  </a:cubicBezTo>
                  <a:cubicBezTo>
                    <a:pt x="10224" y="3175"/>
                    <a:pt x="9843" y="1968"/>
                    <a:pt x="8954" y="1143"/>
                  </a:cubicBezTo>
                  <a:cubicBezTo>
                    <a:pt x="8128" y="381"/>
                    <a:pt x="6921" y="0"/>
                    <a:pt x="5143" y="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g3dc6beee290_0_1146"/>
            <p:cNvSpPr/>
            <p:nvPr/>
          </p:nvSpPr>
          <p:spPr>
            <a:xfrm>
              <a:off x="1096016" y="657173"/>
              <a:ext cx="22669" cy="43062"/>
            </a:xfrm>
            <a:custGeom>
              <a:avLst/>
              <a:gdLst/>
              <a:ahLst/>
              <a:cxnLst/>
              <a:rect l="l" t="t" r="r" b="b"/>
              <a:pathLst>
                <a:path w="22669" h="43062" extrusionOk="0">
                  <a:moveTo>
                    <a:pt x="19812" y="15948"/>
                  </a:moveTo>
                  <a:cubicBezTo>
                    <a:pt x="20765" y="15948"/>
                    <a:pt x="21654" y="15440"/>
                    <a:pt x="22162" y="14551"/>
                  </a:cubicBezTo>
                  <a:cubicBezTo>
                    <a:pt x="22543" y="13916"/>
                    <a:pt x="22670" y="13091"/>
                    <a:pt x="22670" y="12011"/>
                  </a:cubicBezTo>
                  <a:cubicBezTo>
                    <a:pt x="22670" y="11503"/>
                    <a:pt x="22670" y="11059"/>
                    <a:pt x="22606" y="10678"/>
                  </a:cubicBezTo>
                  <a:cubicBezTo>
                    <a:pt x="22543" y="10170"/>
                    <a:pt x="22415" y="9789"/>
                    <a:pt x="22225" y="9408"/>
                  </a:cubicBezTo>
                  <a:cubicBezTo>
                    <a:pt x="21971" y="8963"/>
                    <a:pt x="21654" y="8582"/>
                    <a:pt x="21209" y="8328"/>
                  </a:cubicBezTo>
                  <a:cubicBezTo>
                    <a:pt x="20828" y="8074"/>
                    <a:pt x="20320" y="7947"/>
                    <a:pt x="19812" y="7947"/>
                  </a:cubicBezTo>
                  <a:lnTo>
                    <a:pt x="14097" y="7947"/>
                  </a:lnTo>
                  <a:lnTo>
                    <a:pt x="14097" y="2804"/>
                  </a:lnTo>
                  <a:lnTo>
                    <a:pt x="13970" y="1851"/>
                  </a:lnTo>
                  <a:lnTo>
                    <a:pt x="13653" y="1407"/>
                  </a:lnTo>
                  <a:cubicBezTo>
                    <a:pt x="13399" y="1026"/>
                    <a:pt x="13018" y="708"/>
                    <a:pt x="12573" y="454"/>
                  </a:cubicBezTo>
                  <a:cubicBezTo>
                    <a:pt x="12192" y="264"/>
                    <a:pt x="11748" y="137"/>
                    <a:pt x="11176" y="73"/>
                  </a:cubicBezTo>
                  <a:cubicBezTo>
                    <a:pt x="10414" y="10"/>
                    <a:pt x="8954" y="-54"/>
                    <a:pt x="8128" y="73"/>
                  </a:cubicBezTo>
                  <a:cubicBezTo>
                    <a:pt x="7557" y="137"/>
                    <a:pt x="7112" y="264"/>
                    <a:pt x="6795" y="454"/>
                  </a:cubicBezTo>
                  <a:cubicBezTo>
                    <a:pt x="6223" y="708"/>
                    <a:pt x="5842" y="1089"/>
                    <a:pt x="5588" y="1534"/>
                  </a:cubicBezTo>
                  <a:lnTo>
                    <a:pt x="5207" y="2359"/>
                  </a:lnTo>
                  <a:lnTo>
                    <a:pt x="5207" y="8011"/>
                  </a:lnTo>
                  <a:lnTo>
                    <a:pt x="2921" y="8011"/>
                  </a:lnTo>
                  <a:cubicBezTo>
                    <a:pt x="2413" y="8011"/>
                    <a:pt x="1968" y="8138"/>
                    <a:pt x="1588" y="8328"/>
                  </a:cubicBezTo>
                  <a:cubicBezTo>
                    <a:pt x="1143" y="8582"/>
                    <a:pt x="762" y="9027"/>
                    <a:pt x="508" y="9535"/>
                  </a:cubicBezTo>
                  <a:cubicBezTo>
                    <a:pt x="381" y="9852"/>
                    <a:pt x="254" y="10233"/>
                    <a:pt x="127" y="10678"/>
                  </a:cubicBezTo>
                  <a:cubicBezTo>
                    <a:pt x="63" y="11059"/>
                    <a:pt x="0" y="11503"/>
                    <a:pt x="0" y="12075"/>
                  </a:cubicBezTo>
                  <a:cubicBezTo>
                    <a:pt x="0" y="13154"/>
                    <a:pt x="190" y="13980"/>
                    <a:pt x="508" y="14678"/>
                  </a:cubicBezTo>
                  <a:cubicBezTo>
                    <a:pt x="1016" y="15567"/>
                    <a:pt x="1842" y="16075"/>
                    <a:pt x="2857" y="16075"/>
                  </a:cubicBezTo>
                  <a:lnTo>
                    <a:pt x="5143" y="16075"/>
                  </a:lnTo>
                  <a:lnTo>
                    <a:pt x="5143" y="31379"/>
                  </a:lnTo>
                  <a:cubicBezTo>
                    <a:pt x="5143" y="33220"/>
                    <a:pt x="5334" y="34808"/>
                    <a:pt x="5651" y="36205"/>
                  </a:cubicBezTo>
                  <a:cubicBezTo>
                    <a:pt x="6032" y="37729"/>
                    <a:pt x="6668" y="38999"/>
                    <a:pt x="7557" y="40015"/>
                  </a:cubicBezTo>
                  <a:cubicBezTo>
                    <a:pt x="8446" y="41031"/>
                    <a:pt x="9588" y="41856"/>
                    <a:pt x="10922" y="42364"/>
                  </a:cubicBezTo>
                  <a:cubicBezTo>
                    <a:pt x="12192" y="42809"/>
                    <a:pt x="13716" y="43063"/>
                    <a:pt x="15431" y="43063"/>
                  </a:cubicBezTo>
                  <a:cubicBezTo>
                    <a:pt x="16002" y="43063"/>
                    <a:pt x="16574" y="43063"/>
                    <a:pt x="17145" y="42936"/>
                  </a:cubicBezTo>
                  <a:cubicBezTo>
                    <a:pt x="17717" y="42872"/>
                    <a:pt x="18224" y="42745"/>
                    <a:pt x="18732" y="42682"/>
                  </a:cubicBezTo>
                  <a:cubicBezTo>
                    <a:pt x="19304" y="42555"/>
                    <a:pt x="19812" y="42428"/>
                    <a:pt x="20257" y="42174"/>
                  </a:cubicBezTo>
                  <a:cubicBezTo>
                    <a:pt x="20828" y="41920"/>
                    <a:pt x="21273" y="41666"/>
                    <a:pt x="21590" y="41348"/>
                  </a:cubicBezTo>
                  <a:cubicBezTo>
                    <a:pt x="22035" y="40967"/>
                    <a:pt x="22288" y="40396"/>
                    <a:pt x="22479" y="39697"/>
                  </a:cubicBezTo>
                  <a:cubicBezTo>
                    <a:pt x="22606" y="39189"/>
                    <a:pt x="22670" y="38554"/>
                    <a:pt x="22670" y="37792"/>
                  </a:cubicBezTo>
                  <a:cubicBezTo>
                    <a:pt x="22670" y="37284"/>
                    <a:pt x="22670" y="36840"/>
                    <a:pt x="22606" y="36522"/>
                  </a:cubicBezTo>
                  <a:cubicBezTo>
                    <a:pt x="22543" y="36141"/>
                    <a:pt x="22479" y="35824"/>
                    <a:pt x="22352" y="35633"/>
                  </a:cubicBezTo>
                  <a:cubicBezTo>
                    <a:pt x="22098" y="34935"/>
                    <a:pt x="21654" y="34554"/>
                    <a:pt x="21273" y="34363"/>
                  </a:cubicBezTo>
                  <a:lnTo>
                    <a:pt x="20574" y="34046"/>
                  </a:lnTo>
                  <a:lnTo>
                    <a:pt x="20129" y="34046"/>
                  </a:lnTo>
                  <a:cubicBezTo>
                    <a:pt x="19685" y="34046"/>
                    <a:pt x="19240" y="34173"/>
                    <a:pt x="18796" y="34363"/>
                  </a:cubicBezTo>
                  <a:cubicBezTo>
                    <a:pt x="18606" y="34427"/>
                    <a:pt x="18415" y="34554"/>
                    <a:pt x="18161" y="34617"/>
                  </a:cubicBezTo>
                  <a:cubicBezTo>
                    <a:pt x="17907" y="34681"/>
                    <a:pt x="17590" y="34808"/>
                    <a:pt x="17272" y="34871"/>
                  </a:cubicBezTo>
                  <a:cubicBezTo>
                    <a:pt x="17018" y="34871"/>
                    <a:pt x="16701" y="34935"/>
                    <a:pt x="16383" y="34935"/>
                  </a:cubicBezTo>
                  <a:cubicBezTo>
                    <a:pt x="15113" y="34935"/>
                    <a:pt x="14859" y="34490"/>
                    <a:pt x="14732" y="34300"/>
                  </a:cubicBezTo>
                  <a:cubicBezTo>
                    <a:pt x="14415" y="33792"/>
                    <a:pt x="14097" y="32712"/>
                    <a:pt x="14097" y="30617"/>
                  </a:cubicBezTo>
                  <a:lnTo>
                    <a:pt x="14097" y="16139"/>
                  </a:lnTo>
                  <a:lnTo>
                    <a:pt x="19812" y="16139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g3dc6beee290_0_1146"/>
            <p:cNvSpPr/>
            <p:nvPr/>
          </p:nvSpPr>
          <p:spPr>
            <a:xfrm>
              <a:off x="1130052" y="664447"/>
              <a:ext cx="27558" cy="35789"/>
            </a:xfrm>
            <a:custGeom>
              <a:avLst/>
              <a:gdLst/>
              <a:ahLst/>
              <a:cxnLst/>
              <a:rect l="l" t="t" r="r" b="b"/>
              <a:pathLst>
                <a:path w="27558" h="35789" extrusionOk="0">
                  <a:moveTo>
                    <a:pt x="24448" y="3341"/>
                  </a:moveTo>
                  <a:cubicBezTo>
                    <a:pt x="23368" y="2198"/>
                    <a:pt x="21907" y="1372"/>
                    <a:pt x="20193" y="801"/>
                  </a:cubicBezTo>
                  <a:cubicBezTo>
                    <a:pt x="17653" y="-25"/>
                    <a:pt x="14034" y="-279"/>
                    <a:pt x="10604" y="356"/>
                  </a:cubicBezTo>
                  <a:cubicBezTo>
                    <a:pt x="9398" y="610"/>
                    <a:pt x="8318" y="864"/>
                    <a:pt x="7302" y="1182"/>
                  </a:cubicBezTo>
                  <a:cubicBezTo>
                    <a:pt x="6287" y="1499"/>
                    <a:pt x="5334" y="1944"/>
                    <a:pt x="4572" y="2325"/>
                  </a:cubicBezTo>
                  <a:cubicBezTo>
                    <a:pt x="3683" y="2769"/>
                    <a:pt x="3112" y="3214"/>
                    <a:pt x="2667" y="3595"/>
                  </a:cubicBezTo>
                  <a:cubicBezTo>
                    <a:pt x="2096" y="4103"/>
                    <a:pt x="1778" y="4738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675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516"/>
                  </a:cubicBezTo>
                  <a:cubicBezTo>
                    <a:pt x="3683" y="11151"/>
                    <a:pt x="4699" y="11151"/>
                    <a:pt x="6350" y="10199"/>
                  </a:cubicBezTo>
                  <a:cubicBezTo>
                    <a:pt x="6858" y="9881"/>
                    <a:pt x="7429" y="9564"/>
                    <a:pt x="8192" y="9246"/>
                  </a:cubicBezTo>
                  <a:cubicBezTo>
                    <a:pt x="8890" y="8929"/>
                    <a:pt x="9715" y="8611"/>
                    <a:pt x="10668" y="8294"/>
                  </a:cubicBezTo>
                  <a:cubicBezTo>
                    <a:pt x="12319" y="7786"/>
                    <a:pt x="14859" y="7786"/>
                    <a:pt x="16256" y="8294"/>
                  </a:cubicBezTo>
                  <a:cubicBezTo>
                    <a:pt x="16827" y="8484"/>
                    <a:pt x="17272" y="8738"/>
                    <a:pt x="17590" y="9119"/>
                  </a:cubicBezTo>
                  <a:cubicBezTo>
                    <a:pt x="17907" y="9500"/>
                    <a:pt x="18161" y="9945"/>
                    <a:pt x="18351" y="10516"/>
                  </a:cubicBezTo>
                  <a:cubicBezTo>
                    <a:pt x="18542" y="11215"/>
                    <a:pt x="18669" y="12040"/>
                    <a:pt x="18669" y="13056"/>
                  </a:cubicBezTo>
                  <a:lnTo>
                    <a:pt x="18669" y="13564"/>
                  </a:lnTo>
                  <a:lnTo>
                    <a:pt x="16446" y="13564"/>
                  </a:lnTo>
                  <a:cubicBezTo>
                    <a:pt x="14034" y="13564"/>
                    <a:pt x="11874" y="13755"/>
                    <a:pt x="9906" y="14199"/>
                  </a:cubicBezTo>
                  <a:cubicBezTo>
                    <a:pt x="7874" y="14644"/>
                    <a:pt x="6160" y="15342"/>
                    <a:pt x="4699" y="16231"/>
                  </a:cubicBezTo>
                  <a:cubicBezTo>
                    <a:pt x="3175" y="17184"/>
                    <a:pt x="2032" y="18390"/>
                    <a:pt x="1207" y="19914"/>
                  </a:cubicBezTo>
                  <a:cubicBezTo>
                    <a:pt x="381" y="21375"/>
                    <a:pt x="0" y="23153"/>
                    <a:pt x="0" y="25058"/>
                  </a:cubicBezTo>
                  <a:cubicBezTo>
                    <a:pt x="0" y="26709"/>
                    <a:pt x="318" y="28233"/>
                    <a:pt x="889" y="29566"/>
                  </a:cubicBezTo>
                  <a:cubicBezTo>
                    <a:pt x="1460" y="30900"/>
                    <a:pt x="2349" y="32043"/>
                    <a:pt x="3429" y="32995"/>
                  </a:cubicBezTo>
                  <a:cubicBezTo>
                    <a:pt x="4509" y="33884"/>
                    <a:pt x="5779" y="34583"/>
                    <a:pt x="7239" y="35091"/>
                  </a:cubicBezTo>
                  <a:cubicBezTo>
                    <a:pt x="8636" y="35535"/>
                    <a:pt x="10224" y="35789"/>
                    <a:pt x="11938" y="35789"/>
                  </a:cubicBezTo>
                  <a:cubicBezTo>
                    <a:pt x="13970" y="35789"/>
                    <a:pt x="15875" y="35345"/>
                    <a:pt x="17717" y="34456"/>
                  </a:cubicBezTo>
                  <a:cubicBezTo>
                    <a:pt x="18351" y="34138"/>
                    <a:pt x="18987" y="33821"/>
                    <a:pt x="19558" y="33440"/>
                  </a:cubicBezTo>
                  <a:cubicBezTo>
                    <a:pt x="19685" y="33884"/>
                    <a:pt x="19939" y="34265"/>
                    <a:pt x="20257" y="34583"/>
                  </a:cubicBezTo>
                  <a:cubicBezTo>
                    <a:pt x="20638" y="34900"/>
                    <a:pt x="21146" y="35154"/>
                    <a:pt x="21781" y="35281"/>
                  </a:cubicBezTo>
                  <a:cubicBezTo>
                    <a:pt x="22670" y="35472"/>
                    <a:pt x="24384" y="35472"/>
                    <a:pt x="25146" y="35281"/>
                  </a:cubicBezTo>
                  <a:cubicBezTo>
                    <a:pt x="25718" y="35154"/>
                    <a:pt x="26162" y="34964"/>
                    <a:pt x="26607" y="34646"/>
                  </a:cubicBezTo>
                  <a:cubicBezTo>
                    <a:pt x="27242" y="34202"/>
                    <a:pt x="27559" y="33440"/>
                    <a:pt x="27559" y="32614"/>
                  </a:cubicBezTo>
                  <a:lnTo>
                    <a:pt x="27559" y="12929"/>
                  </a:lnTo>
                  <a:cubicBezTo>
                    <a:pt x="27559" y="10961"/>
                    <a:pt x="27305" y="9183"/>
                    <a:pt x="26860" y="7659"/>
                  </a:cubicBezTo>
                  <a:cubicBezTo>
                    <a:pt x="26352" y="6008"/>
                    <a:pt x="25527" y="4611"/>
                    <a:pt x="24448" y="3531"/>
                  </a:cubicBezTo>
                  <a:close/>
                  <a:moveTo>
                    <a:pt x="9970" y="27026"/>
                  </a:moveTo>
                  <a:cubicBezTo>
                    <a:pt x="9398" y="26455"/>
                    <a:pt x="9081" y="25756"/>
                    <a:pt x="9081" y="24740"/>
                  </a:cubicBezTo>
                  <a:cubicBezTo>
                    <a:pt x="9081" y="24105"/>
                    <a:pt x="9207" y="23597"/>
                    <a:pt x="9398" y="23153"/>
                  </a:cubicBezTo>
                  <a:cubicBezTo>
                    <a:pt x="9588" y="22772"/>
                    <a:pt x="9906" y="22391"/>
                    <a:pt x="10351" y="22073"/>
                  </a:cubicBezTo>
                  <a:cubicBezTo>
                    <a:pt x="10859" y="21692"/>
                    <a:pt x="11557" y="21438"/>
                    <a:pt x="12446" y="21248"/>
                  </a:cubicBezTo>
                  <a:cubicBezTo>
                    <a:pt x="13399" y="21057"/>
                    <a:pt x="14542" y="20930"/>
                    <a:pt x="15875" y="20930"/>
                  </a:cubicBezTo>
                  <a:lnTo>
                    <a:pt x="18669" y="20930"/>
                  </a:lnTo>
                  <a:lnTo>
                    <a:pt x="18669" y="24677"/>
                  </a:lnTo>
                  <a:cubicBezTo>
                    <a:pt x="17653" y="25756"/>
                    <a:pt x="16701" y="26582"/>
                    <a:pt x="15748" y="27090"/>
                  </a:cubicBezTo>
                  <a:cubicBezTo>
                    <a:pt x="13716" y="28296"/>
                    <a:pt x="11113" y="28106"/>
                    <a:pt x="9906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g3dc6beee290_0_1146"/>
            <p:cNvSpPr/>
            <p:nvPr/>
          </p:nvSpPr>
          <p:spPr>
            <a:xfrm>
              <a:off x="1172661" y="650865"/>
              <a:ext cx="30416" cy="49117"/>
            </a:xfrm>
            <a:custGeom>
              <a:avLst/>
              <a:gdLst/>
              <a:ahLst/>
              <a:cxnLst/>
              <a:rect l="l" t="t" r="r" b="b"/>
              <a:pathLst>
                <a:path w="30416" h="49117" extrusionOk="0">
                  <a:moveTo>
                    <a:pt x="28639" y="413"/>
                  </a:moveTo>
                  <a:cubicBezTo>
                    <a:pt x="28639" y="413"/>
                    <a:pt x="27940" y="222"/>
                    <a:pt x="27496" y="95"/>
                  </a:cubicBezTo>
                  <a:cubicBezTo>
                    <a:pt x="26670" y="-32"/>
                    <a:pt x="25083" y="-32"/>
                    <a:pt x="24321" y="95"/>
                  </a:cubicBezTo>
                  <a:cubicBezTo>
                    <a:pt x="23876" y="159"/>
                    <a:pt x="23495" y="286"/>
                    <a:pt x="23178" y="349"/>
                  </a:cubicBezTo>
                  <a:cubicBezTo>
                    <a:pt x="22352" y="603"/>
                    <a:pt x="21908" y="1175"/>
                    <a:pt x="21781" y="1492"/>
                  </a:cubicBezTo>
                  <a:cubicBezTo>
                    <a:pt x="21527" y="1873"/>
                    <a:pt x="21463" y="2318"/>
                    <a:pt x="21463" y="2762"/>
                  </a:cubicBezTo>
                  <a:lnTo>
                    <a:pt x="21463" y="15843"/>
                  </a:lnTo>
                  <a:cubicBezTo>
                    <a:pt x="20955" y="15462"/>
                    <a:pt x="20384" y="15145"/>
                    <a:pt x="19876" y="14891"/>
                  </a:cubicBezTo>
                  <a:cubicBezTo>
                    <a:pt x="16256" y="12986"/>
                    <a:pt x="11557" y="13240"/>
                    <a:pt x="8128" y="14891"/>
                  </a:cubicBezTo>
                  <a:cubicBezTo>
                    <a:pt x="6287" y="15780"/>
                    <a:pt x="4763" y="17050"/>
                    <a:pt x="3556" y="18701"/>
                  </a:cubicBezTo>
                  <a:cubicBezTo>
                    <a:pt x="2349" y="20288"/>
                    <a:pt x="1461" y="22257"/>
                    <a:pt x="889" y="24479"/>
                  </a:cubicBezTo>
                  <a:cubicBezTo>
                    <a:pt x="318" y="26638"/>
                    <a:pt x="0" y="29051"/>
                    <a:pt x="0" y="31718"/>
                  </a:cubicBezTo>
                  <a:cubicBezTo>
                    <a:pt x="0" y="33941"/>
                    <a:pt x="254" y="36100"/>
                    <a:pt x="699" y="38132"/>
                  </a:cubicBezTo>
                  <a:cubicBezTo>
                    <a:pt x="1207" y="40227"/>
                    <a:pt x="1968" y="42132"/>
                    <a:pt x="2985" y="43720"/>
                  </a:cubicBezTo>
                  <a:cubicBezTo>
                    <a:pt x="4064" y="45371"/>
                    <a:pt x="5524" y="46704"/>
                    <a:pt x="7303" y="47657"/>
                  </a:cubicBezTo>
                  <a:cubicBezTo>
                    <a:pt x="9081" y="48609"/>
                    <a:pt x="11240" y="49117"/>
                    <a:pt x="13653" y="49117"/>
                  </a:cubicBezTo>
                  <a:cubicBezTo>
                    <a:pt x="15939" y="49117"/>
                    <a:pt x="18034" y="48546"/>
                    <a:pt x="19939" y="47466"/>
                  </a:cubicBezTo>
                  <a:cubicBezTo>
                    <a:pt x="20638" y="47085"/>
                    <a:pt x="21399" y="46577"/>
                    <a:pt x="22098" y="46069"/>
                  </a:cubicBezTo>
                  <a:cubicBezTo>
                    <a:pt x="22098" y="46514"/>
                    <a:pt x="22289" y="46958"/>
                    <a:pt x="22543" y="47339"/>
                  </a:cubicBezTo>
                  <a:cubicBezTo>
                    <a:pt x="22860" y="47784"/>
                    <a:pt x="23305" y="48101"/>
                    <a:pt x="23749" y="48292"/>
                  </a:cubicBezTo>
                  <a:cubicBezTo>
                    <a:pt x="24067" y="48419"/>
                    <a:pt x="24448" y="48546"/>
                    <a:pt x="24892" y="48546"/>
                  </a:cubicBezTo>
                  <a:cubicBezTo>
                    <a:pt x="25590" y="48673"/>
                    <a:pt x="26924" y="48673"/>
                    <a:pt x="27623" y="48546"/>
                  </a:cubicBezTo>
                  <a:cubicBezTo>
                    <a:pt x="28067" y="48482"/>
                    <a:pt x="28448" y="48355"/>
                    <a:pt x="28765" y="48292"/>
                  </a:cubicBezTo>
                  <a:cubicBezTo>
                    <a:pt x="29337" y="48101"/>
                    <a:pt x="29782" y="47720"/>
                    <a:pt x="30036" y="47212"/>
                  </a:cubicBezTo>
                  <a:cubicBezTo>
                    <a:pt x="30290" y="46831"/>
                    <a:pt x="30417" y="46323"/>
                    <a:pt x="30417" y="45879"/>
                  </a:cubicBezTo>
                  <a:lnTo>
                    <a:pt x="30417" y="2699"/>
                  </a:lnTo>
                  <a:cubicBezTo>
                    <a:pt x="30417" y="2191"/>
                    <a:pt x="30226" y="1683"/>
                    <a:pt x="29972" y="1238"/>
                  </a:cubicBezTo>
                  <a:cubicBezTo>
                    <a:pt x="29655" y="794"/>
                    <a:pt x="29210" y="476"/>
                    <a:pt x="28702" y="286"/>
                  </a:cubicBezTo>
                  <a:close/>
                  <a:moveTo>
                    <a:pt x="21399" y="26130"/>
                  </a:moveTo>
                  <a:lnTo>
                    <a:pt x="21399" y="36544"/>
                  </a:lnTo>
                  <a:cubicBezTo>
                    <a:pt x="20765" y="37306"/>
                    <a:pt x="20130" y="38005"/>
                    <a:pt x="19558" y="38576"/>
                  </a:cubicBezTo>
                  <a:cubicBezTo>
                    <a:pt x="18860" y="39211"/>
                    <a:pt x="18224" y="39719"/>
                    <a:pt x="17653" y="40164"/>
                  </a:cubicBezTo>
                  <a:cubicBezTo>
                    <a:pt x="17082" y="40545"/>
                    <a:pt x="16574" y="40799"/>
                    <a:pt x="16129" y="40926"/>
                  </a:cubicBezTo>
                  <a:cubicBezTo>
                    <a:pt x="14668" y="41370"/>
                    <a:pt x="13081" y="41180"/>
                    <a:pt x="12129" y="40481"/>
                  </a:cubicBezTo>
                  <a:cubicBezTo>
                    <a:pt x="11430" y="39973"/>
                    <a:pt x="10859" y="39338"/>
                    <a:pt x="10478" y="38513"/>
                  </a:cubicBezTo>
                  <a:cubicBezTo>
                    <a:pt x="10033" y="37560"/>
                    <a:pt x="9652" y="36481"/>
                    <a:pt x="9462" y="35274"/>
                  </a:cubicBezTo>
                  <a:cubicBezTo>
                    <a:pt x="9271" y="34004"/>
                    <a:pt x="9144" y="32607"/>
                    <a:pt x="9144" y="31274"/>
                  </a:cubicBezTo>
                  <a:cubicBezTo>
                    <a:pt x="9144" y="30004"/>
                    <a:pt x="9271" y="28734"/>
                    <a:pt x="9525" y="27527"/>
                  </a:cubicBezTo>
                  <a:cubicBezTo>
                    <a:pt x="9779" y="26384"/>
                    <a:pt x="10096" y="25368"/>
                    <a:pt x="10605" y="24479"/>
                  </a:cubicBezTo>
                  <a:cubicBezTo>
                    <a:pt x="11049" y="23654"/>
                    <a:pt x="11621" y="23019"/>
                    <a:pt x="12383" y="22511"/>
                  </a:cubicBezTo>
                  <a:cubicBezTo>
                    <a:pt x="13018" y="22066"/>
                    <a:pt x="13843" y="21876"/>
                    <a:pt x="14859" y="21876"/>
                  </a:cubicBezTo>
                  <a:cubicBezTo>
                    <a:pt x="15939" y="21876"/>
                    <a:pt x="17018" y="22257"/>
                    <a:pt x="18098" y="22955"/>
                  </a:cubicBezTo>
                  <a:cubicBezTo>
                    <a:pt x="19177" y="23717"/>
                    <a:pt x="20320" y="24797"/>
                    <a:pt x="21527" y="26257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g3dc6beee290_0_1146"/>
            <p:cNvSpPr/>
            <p:nvPr/>
          </p:nvSpPr>
          <p:spPr>
            <a:xfrm>
              <a:off x="1218000" y="664429"/>
              <a:ext cx="32829" cy="35743"/>
            </a:xfrm>
            <a:custGeom>
              <a:avLst/>
              <a:gdLst/>
              <a:ahLst/>
              <a:cxnLst/>
              <a:rect l="l" t="t" r="r" b="b"/>
              <a:pathLst>
                <a:path w="32829" h="35743" extrusionOk="0">
                  <a:moveTo>
                    <a:pt x="28702" y="4819"/>
                  </a:moveTo>
                  <a:cubicBezTo>
                    <a:pt x="27305" y="3232"/>
                    <a:pt x="25590" y="2025"/>
                    <a:pt x="23558" y="1200"/>
                  </a:cubicBezTo>
                  <a:cubicBezTo>
                    <a:pt x="19495" y="-451"/>
                    <a:pt x="13462" y="-388"/>
                    <a:pt x="9398" y="1327"/>
                  </a:cubicBezTo>
                  <a:cubicBezTo>
                    <a:pt x="7302" y="2216"/>
                    <a:pt x="5524" y="3549"/>
                    <a:pt x="4127" y="5200"/>
                  </a:cubicBezTo>
                  <a:cubicBezTo>
                    <a:pt x="2730" y="6851"/>
                    <a:pt x="1651" y="8820"/>
                    <a:pt x="1016" y="11042"/>
                  </a:cubicBezTo>
                  <a:cubicBezTo>
                    <a:pt x="317" y="13201"/>
                    <a:pt x="0" y="15614"/>
                    <a:pt x="0" y="18154"/>
                  </a:cubicBezTo>
                  <a:cubicBezTo>
                    <a:pt x="0" y="20694"/>
                    <a:pt x="317" y="23171"/>
                    <a:pt x="952" y="25266"/>
                  </a:cubicBezTo>
                  <a:cubicBezTo>
                    <a:pt x="1588" y="27425"/>
                    <a:pt x="2604" y="29330"/>
                    <a:pt x="4001" y="30918"/>
                  </a:cubicBezTo>
                  <a:cubicBezTo>
                    <a:pt x="5398" y="32505"/>
                    <a:pt x="7112" y="33712"/>
                    <a:pt x="9144" y="34537"/>
                  </a:cubicBezTo>
                  <a:cubicBezTo>
                    <a:pt x="11113" y="35299"/>
                    <a:pt x="13462" y="35744"/>
                    <a:pt x="16065" y="35744"/>
                  </a:cubicBezTo>
                  <a:cubicBezTo>
                    <a:pt x="18669" y="35744"/>
                    <a:pt x="21209" y="35299"/>
                    <a:pt x="23304" y="34410"/>
                  </a:cubicBezTo>
                  <a:cubicBezTo>
                    <a:pt x="25400" y="33521"/>
                    <a:pt x="27178" y="32188"/>
                    <a:pt x="28639" y="30537"/>
                  </a:cubicBezTo>
                  <a:cubicBezTo>
                    <a:pt x="30035" y="28886"/>
                    <a:pt x="31115" y="26981"/>
                    <a:pt x="31814" y="24758"/>
                  </a:cubicBezTo>
                  <a:cubicBezTo>
                    <a:pt x="32512" y="22599"/>
                    <a:pt x="32829" y="20186"/>
                    <a:pt x="32829" y="17646"/>
                  </a:cubicBezTo>
                  <a:cubicBezTo>
                    <a:pt x="32829" y="15106"/>
                    <a:pt x="32512" y="12630"/>
                    <a:pt x="31877" y="10534"/>
                  </a:cubicBezTo>
                  <a:cubicBezTo>
                    <a:pt x="31242" y="8375"/>
                    <a:pt x="30163" y="6470"/>
                    <a:pt x="28829" y="4946"/>
                  </a:cubicBezTo>
                  <a:close/>
                  <a:moveTo>
                    <a:pt x="23622" y="17900"/>
                  </a:moveTo>
                  <a:cubicBezTo>
                    <a:pt x="23622" y="19424"/>
                    <a:pt x="23432" y="20821"/>
                    <a:pt x="23177" y="22091"/>
                  </a:cubicBezTo>
                  <a:cubicBezTo>
                    <a:pt x="22860" y="23298"/>
                    <a:pt x="22415" y="24314"/>
                    <a:pt x="21844" y="25076"/>
                  </a:cubicBezTo>
                  <a:cubicBezTo>
                    <a:pt x="21273" y="25838"/>
                    <a:pt x="20574" y="26473"/>
                    <a:pt x="19685" y="26917"/>
                  </a:cubicBezTo>
                  <a:cubicBezTo>
                    <a:pt x="17780" y="27870"/>
                    <a:pt x="14605" y="27743"/>
                    <a:pt x="12890" y="26917"/>
                  </a:cubicBezTo>
                  <a:cubicBezTo>
                    <a:pt x="12001" y="26409"/>
                    <a:pt x="11303" y="25838"/>
                    <a:pt x="10795" y="25012"/>
                  </a:cubicBezTo>
                  <a:cubicBezTo>
                    <a:pt x="10223" y="24187"/>
                    <a:pt x="9842" y="23107"/>
                    <a:pt x="9589" y="21964"/>
                  </a:cubicBezTo>
                  <a:cubicBezTo>
                    <a:pt x="9335" y="20694"/>
                    <a:pt x="9207" y="19297"/>
                    <a:pt x="9207" y="17837"/>
                  </a:cubicBezTo>
                  <a:cubicBezTo>
                    <a:pt x="9207" y="16376"/>
                    <a:pt x="9398" y="14916"/>
                    <a:pt x="9715" y="13646"/>
                  </a:cubicBezTo>
                  <a:cubicBezTo>
                    <a:pt x="10033" y="12439"/>
                    <a:pt x="10477" y="11423"/>
                    <a:pt x="11113" y="10598"/>
                  </a:cubicBezTo>
                  <a:cubicBezTo>
                    <a:pt x="11684" y="9836"/>
                    <a:pt x="12382" y="9201"/>
                    <a:pt x="13271" y="8756"/>
                  </a:cubicBezTo>
                  <a:cubicBezTo>
                    <a:pt x="14160" y="8312"/>
                    <a:pt x="15304" y="8121"/>
                    <a:pt x="16573" y="8121"/>
                  </a:cubicBezTo>
                  <a:cubicBezTo>
                    <a:pt x="17970" y="8121"/>
                    <a:pt x="19177" y="8375"/>
                    <a:pt x="20066" y="8820"/>
                  </a:cubicBezTo>
                  <a:cubicBezTo>
                    <a:pt x="20955" y="9328"/>
                    <a:pt x="21654" y="9899"/>
                    <a:pt x="22161" y="10725"/>
                  </a:cubicBezTo>
                  <a:cubicBezTo>
                    <a:pt x="22733" y="11614"/>
                    <a:pt x="23114" y="12630"/>
                    <a:pt x="23368" y="13836"/>
                  </a:cubicBezTo>
                  <a:cubicBezTo>
                    <a:pt x="23622" y="15106"/>
                    <a:pt x="23749" y="16503"/>
                    <a:pt x="23749" y="17964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g3dc6beee290_0_1146"/>
            <p:cNvSpPr/>
            <p:nvPr/>
          </p:nvSpPr>
          <p:spPr>
            <a:xfrm>
              <a:off x="1262958" y="664302"/>
              <a:ext cx="24320" cy="35679"/>
            </a:xfrm>
            <a:custGeom>
              <a:avLst/>
              <a:gdLst/>
              <a:ahLst/>
              <a:cxnLst/>
              <a:rect l="l" t="t" r="r" b="b"/>
              <a:pathLst>
                <a:path w="24320" h="35679" extrusionOk="0">
                  <a:moveTo>
                    <a:pt x="21717" y="17773"/>
                  </a:moveTo>
                  <a:cubicBezTo>
                    <a:pt x="20892" y="17011"/>
                    <a:pt x="19939" y="16376"/>
                    <a:pt x="18923" y="15804"/>
                  </a:cubicBezTo>
                  <a:cubicBezTo>
                    <a:pt x="17971" y="15296"/>
                    <a:pt x="17018" y="14915"/>
                    <a:pt x="16065" y="14534"/>
                  </a:cubicBezTo>
                  <a:lnTo>
                    <a:pt x="13335" y="13455"/>
                  </a:lnTo>
                  <a:cubicBezTo>
                    <a:pt x="12573" y="13137"/>
                    <a:pt x="11874" y="12820"/>
                    <a:pt x="11240" y="12439"/>
                  </a:cubicBezTo>
                  <a:cubicBezTo>
                    <a:pt x="10732" y="12121"/>
                    <a:pt x="10351" y="11740"/>
                    <a:pt x="10033" y="11359"/>
                  </a:cubicBezTo>
                  <a:cubicBezTo>
                    <a:pt x="9843" y="11105"/>
                    <a:pt x="9715" y="10788"/>
                    <a:pt x="9715" y="10280"/>
                  </a:cubicBezTo>
                  <a:cubicBezTo>
                    <a:pt x="9715" y="9899"/>
                    <a:pt x="9779" y="9581"/>
                    <a:pt x="9906" y="9327"/>
                  </a:cubicBezTo>
                  <a:cubicBezTo>
                    <a:pt x="10033" y="9073"/>
                    <a:pt x="10224" y="8819"/>
                    <a:pt x="10414" y="8629"/>
                  </a:cubicBezTo>
                  <a:cubicBezTo>
                    <a:pt x="10668" y="8438"/>
                    <a:pt x="11049" y="8248"/>
                    <a:pt x="11493" y="8121"/>
                  </a:cubicBezTo>
                  <a:cubicBezTo>
                    <a:pt x="12573" y="7803"/>
                    <a:pt x="14415" y="7803"/>
                    <a:pt x="15558" y="8121"/>
                  </a:cubicBezTo>
                  <a:cubicBezTo>
                    <a:pt x="16256" y="8311"/>
                    <a:pt x="16891" y="8565"/>
                    <a:pt x="17399" y="8819"/>
                  </a:cubicBezTo>
                  <a:cubicBezTo>
                    <a:pt x="17907" y="9073"/>
                    <a:pt x="18288" y="9264"/>
                    <a:pt x="18606" y="9454"/>
                  </a:cubicBezTo>
                  <a:cubicBezTo>
                    <a:pt x="19304" y="9899"/>
                    <a:pt x="19876" y="10089"/>
                    <a:pt x="20384" y="10089"/>
                  </a:cubicBezTo>
                  <a:lnTo>
                    <a:pt x="21273" y="9962"/>
                  </a:lnTo>
                  <a:lnTo>
                    <a:pt x="21717" y="9645"/>
                  </a:lnTo>
                  <a:cubicBezTo>
                    <a:pt x="22098" y="9391"/>
                    <a:pt x="22415" y="9010"/>
                    <a:pt x="22606" y="8502"/>
                  </a:cubicBezTo>
                  <a:cubicBezTo>
                    <a:pt x="22733" y="8184"/>
                    <a:pt x="22860" y="7803"/>
                    <a:pt x="22924" y="7295"/>
                  </a:cubicBezTo>
                  <a:cubicBezTo>
                    <a:pt x="22924" y="6978"/>
                    <a:pt x="22924" y="6597"/>
                    <a:pt x="22924" y="6152"/>
                  </a:cubicBezTo>
                  <a:cubicBezTo>
                    <a:pt x="22924" y="5708"/>
                    <a:pt x="22924" y="5327"/>
                    <a:pt x="22860" y="5009"/>
                  </a:cubicBezTo>
                  <a:lnTo>
                    <a:pt x="22733" y="4311"/>
                  </a:lnTo>
                  <a:cubicBezTo>
                    <a:pt x="22670" y="3993"/>
                    <a:pt x="22543" y="3676"/>
                    <a:pt x="22352" y="3295"/>
                  </a:cubicBezTo>
                  <a:cubicBezTo>
                    <a:pt x="22162" y="2977"/>
                    <a:pt x="21844" y="2596"/>
                    <a:pt x="21463" y="2342"/>
                  </a:cubicBezTo>
                  <a:cubicBezTo>
                    <a:pt x="21146" y="2088"/>
                    <a:pt x="20765" y="1834"/>
                    <a:pt x="20193" y="1580"/>
                  </a:cubicBezTo>
                  <a:cubicBezTo>
                    <a:pt x="19685" y="1326"/>
                    <a:pt x="19050" y="1072"/>
                    <a:pt x="18288" y="818"/>
                  </a:cubicBezTo>
                  <a:cubicBezTo>
                    <a:pt x="17590" y="628"/>
                    <a:pt x="16827" y="437"/>
                    <a:pt x="15939" y="247"/>
                  </a:cubicBezTo>
                  <a:cubicBezTo>
                    <a:pt x="13081" y="-261"/>
                    <a:pt x="10224" y="56"/>
                    <a:pt x="8065" y="818"/>
                  </a:cubicBezTo>
                  <a:cubicBezTo>
                    <a:pt x="6540" y="1390"/>
                    <a:pt x="5207" y="2088"/>
                    <a:pt x="4127" y="3041"/>
                  </a:cubicBezTo>
                  <a:cubicBezTo>
                    <a:pt x="3048" y="3993"/>
                    <a:pt x="2223" y="5136"/>
                    <a:pt x="1651" y="6406"/>
                  </a:cubicBezTo>
                  <a:cubicBezTo>
                    <a:pt x="1143" y="7676"/>
                    <a:pt x="826" y="9010"/>
                    <a:pt x="826" y="10407"/>
                  </a:cubicBezTo>
                  <a:cubicBezTo>
                    <a:pt x="826" y="11931"/>
                    <a:pt x="1080" y="13328"/>
                    <a:pt x="1588" y="14471"/>
                  </a:cubicBezTo>
                  <a:cubicBezTo>
                    <a:pt x="2096" y="15614"/>
                    <a:pt x="2794" y="16566"/>
                    <a:pt x="3620" y="17455"/>
                  </a:cubicBezTo>
                  <a:cubicBezTo>
                    <a:pt x="4445" y="18217"/>
                    <a:pt x="5334" y="18916"/>
                    <a:pt x="6350" y="19424"/>
                  </a:cubicBezTo>
                  <a:cubicBezTo>
                    <a:pt x="7302" y="19932"/>
                    <a:pt x="8255" y="20376"/>
                    <a:pt x="9208" y="20757"/>
                  </a:cubicBezTo>
                  <a:cubicBezTo>
                    <a:pt x="10160" y="21138"/>
                    <a:pt x="11049" y="21456"/>
                    <a:pt x="11938" y="21837"/>
                  </a:cubicBezTo>
                  <a:cubicBezTo>
                    <a:pt x="12700" y="22154"/>
                    <a:pt x="13399" y="22472"/>
                    <a:pt x="13970" y="22853"/>
                  </a:cubicBezTo>
                  <a:cubicBezTo>
                    <a:pt x="14478" y="23170"/>
                    <a:pt x="14859" y="23551"/>
                    <a:pt x="15177" y="23932"/>
                  </a:cubicBezTo>
                  <a:cubicBezTo>
                    <a:pt x="15367" y="24186"/>
                    <a:pt x="15431" y="24504"/>
                    <a:pt x="15431" y="24948"/>
                  </a:cubicBezTo>
                  <a:cubicBezTo>
                    <a:pt x="15431" y="25456"/>
                    <a:pt x="15367" y="25901"/>
                    <a:pt x="15177" y="26218"/>
                  </a:cubicBezTo>
                  <a:cubicBezTo>
                    <a:pt x="14986" y="26536"/>
                    <a:pt x="14796" y="26790"/>
                    <a:pt x="14478" y="26980"/>
                  </a:cubicBezTo>
                  <a:cubicBezTo>
                    <a:pt x="14097" y="27234"/>
                    <a:pt x="13652" y="27425"/>
                    <a:pt x="13145" y="27552"/>
                  </a:cubicBezTo>
                  <a:cubicBezTo>
                    <a:pt x="11748" y="27933"/>
                    <a:pt x="9779" y="27806"/>
                    <a:pt x="8446" y="27425"/>
                  </a:cubicBezTo>
                  <a:cubicBezTo>
                    <a:pt x="7620" y="27171"/>
                    <a:pt x="6921" y="26917"/>
                    <a:pt x="6287" y="26599"/>
                  </a:cubicBezTo>
                  <a:cubicBezTo>
                    <a:pt x="5652" y="26282"/>
                    <a:pt x="5143" y="25964"/>
                    <a:pt x="4699" y="25710"/>
                  </a:cubicBezTo>
                  <a:cubicBezTo>
                    <a:pt x="3937" y="25202"/>
                    <a:pt x="3302" y="25012"/>
                    <a:pt x="2667" y="25012"/>
                  </a:cubicBezTo>
                  <a:lnTo>
                    <a:pt x="1778" y="25139"/>
                  </a:lnTo>
                  <a:lnTo>
                    <a:pt x="1334" y="25393"/>
                  </a:lnTo>
                  <a:cubicBezTo>
                    <a:pt x="1016" y="25583"/>
                    <a:pt x="571" y="25964"/>
                    <a:pt x="318" y="26663"/>
                  </a:cubicBezTo>
                  <a:cubicBezTo>
                    <a:pt x="190" y="26980"/>
                    <a:pt x="127" y="27298"/>
                    <a:pt x="64" y="27742"/>
                  </a:cubicBezTo>
                  <a:cubicBezTo>
                    <a:pt x="64" y="28060"/>
                    <a:pt x="0" y="28504"/>
                    <a:pt x="0" y="29012"/>
                  </a:cubicBezTo>
                  <a:cubicBezTo>
                    <a:pt x="0" y="29838"/>
                    <a:pt x="64" y="30536"/>
                    <a:pt x="254" y="31108"/>
                  </a:cubicBezTo>
                  <a:cubicBezTo>
                    <a:pt x="445" y="31806"/>
                    <a:pt x="826" y="32441"/>
                    <a:pt x="1270" y="32822"/>
                  </a:cubicBezTo>
                  <a:cubicBezTo>
                    <a:pt x="1651" y="33140"/>
                    <a:pt x="2096" y="33457"/>
                    <a:pt x="2794" y="33838"/>
                  </a:cubicBezTo>
                  <a:cubicBezTo>
                    <a:pt x="3365" y="34156"/>
                    <a:pt x="4127" y="34473"/>
                    <a:pt x="4953" y="34727"/>
                  </a:cubicBezTo>
                  <a:cubicBezTo>
                    <a:pt x="5779" y="34981"/>
                    <a:pt x="6731" y="35235"/>
                    <a:pt x="7747" y="35426"/>
                  </a:cubicBezTo>
                  <a:cubicBezTo>
                    <a:pt x="8763" y="35616"/>
                    <a:pt x="9906" y="35680"/>
                    <a:pt x="11049" y="35680"/>
                  </a:cubicBezTo>
                  <a:cubicBezTo>
                    <a:pt x="12890" y="35680"/>
                    <a:pt x="14605" y="35426"/>
                    <a:pt x="16193" y="34981"/>
                  </a:cubicBezTo>
                  <a:cubicBezTo>
                    <a:pt x="17780" y="34537"/>
                    <a:pt x="19240" y="33775"/>
                    <a:pt x="20447" y="32822"/>
                  </a:cubicBezTo>
                  <a:cubicBezTo>
                    <a:pt x="21654" y="31870"/>
                    <a:pt x="22670" y="30663"/>
                    <a:pt x="23305" y="29203"/>
                  </a:cubicBezTo>
                  <a:cubicBezTo>
                    <a:pt x="23940" y="27806"/>
                    <a:pt x="24321" y="26218"/>
                    <a:pt x="24321" y="24440"/>
                  </a:cubicBezTo>
                  <a:cubicBezTo>
                    <a:pt x="24321" y="22916"/>
                    <a:pt x="24067" y="21583"/>
                    <a:pt x="23495" y="20440"/>
                  </a:cubicBezTo>
                  <a:cubicBezTo>
                    <a:pt x="22987" y="19297"/>
                    <a:pt x="22289" y="18344"/>
                    <a:pt x="21399" y="17582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g3dc6beee290_0_1146"/>
            <p:cNvSpPr/>
            <p:nvPr/>
          </p:nvSpPr>
          <p:spPr>
            <a:xfrm>
              <a:off x="1325950" y="664493"/>
              <a:ext cx="30416" cy="35679"/>
            </a:xfrm>
            <a:custGeom>
              <a:avLst/>
              <a:gdLst/>
              <a:ahLst/>
              <a:cxnLst/>
              <a:rect l="l" t="t" r="r" b="b"/>
              <a:pathLst>
                <a:path w="30416" h="35679" extrusionOk="0">
                  <a:moveTo>
                    <a:pt x="26988" y="4691"/>
                  </a:moveTo>
                  <a:lnTo>
                    <a:pt x="26988" y="4691"/>
                  </a:lnTo>
                  <a:cubicBezTo>
                    <a:pt x="25781" y="3231"/>
                    <a:pt x="24257" y="2088"/>
                    <a:pt x="22415" y="1262"/>
                  </a:cubicBezTo>
                  <a:cubicBezTo>
                    <a:pt x="18860" y="-389"/>
                    <a:pt x="13335" y="-452"/>
                    <a:pt x="9335" y="1262"/>
                  </a:cubicBezTo>
                  <a:cubicBezTo>
                    <a:pt x="7366" y="2088"/>
                    <a:pt x="5651" y="3358"/>
                    <a:pt x="4254" y="4945"/>
                  </a:cubicBezTo>
                  <a:cubicBezTo>
                    <a:pt x="2857" y="6533"/>
                    <a:pt x="1842" y="8438"/>
                    <a:pt x="1079" y="10660"/>
                  </a:cubicBezTo>
                  <a:cubicBezTo>
                    <a:pt x="381" y="12819"/>
                    <a:pt x="0" y="15296"/>
                    <a:pt x="0" y="17963"/>
                  </a:cubicBezTo>
                  <a:cubicBezTo>
                    <a:pt x="0" y="20630"/>
                    <a:pt x="317" y="23297"/>
                    <a:pt x="1016" y="25456"/>
                  </a:cubicBezTo>
                  <a:cubicBezTo>
                    <a:pt x="1714" y="27678"/>
                    <a:pt x="2794" y="29583"/>
                    <a:pt x="4191" y="31107"/>
                  </a:cubicBezTo>
                  <a:cubicBezTo>
                    <a:pt x="5588" y="32631"/>
                    <a:pt x="7366" y="33774"/>
                    <a:pt x="9461" y="34536"/>
                  </a:cubicBezTo>
                  <a:cubicBezTo>
                    <a:pt x="11430" y="35298"/>
                    <a:pt x="13779" y="35679"/>
                    <a:pt x="16383" y="35679"/>
                  </a:cubicBezTo>
                  <a:cubicBezTo>
                    <a:pt x="17843" y="35679"/>
                    <a:pt x="19240" y="35552"/>
                    <a:pt x="20574" y="35362"/>
                  </a:cubicBezTo>
                  <a:cubicBezTo>
                    <a:pt x="21844" y="35171"/>
                    <a:pt x="22987" y="34917"/>
                    <a:pt x="24003" y="34600"/>
                  </a:cubicBezTo>
                  <a:cubicBezTo>
                    <a:pt x="25019" y="34282"/>
                    <a:pt x="25908" y="34028"/>
                    <a:pt x="26543" y="33711"/>
                  </a:cubicBezTo>
                  <a:cubicBezTo>
                    <a:pt x="27559" y="33266"/>
                    <a:pt x="27876" y="33012"/>
                    <a:pt x="28130" y="32758"/>
                  </a:cubicBezTo>
                  <a:cubicBezTo>
                    <a:pt x="28385" y="32504"/>
                    <a:pt x="28575" y="32250"/>
                    <a:pt x="28702" y="32060"/>
                  </a:cubicBezTo>
                  <a:cubicBezTo>
                    <a:pt x="28892" y="31742"/>
                    <a:pt x="29020" y="31425"/>
                    <a:pt x="29083" y="31044"/>
                  </a:cubicBezTo>
                  <a:cubicBezTo>
                    <a:pt x="29083" y="30853"/>
                    <a:pt x="29146" y="30599"/>
                    <a:pt x="29210" y="30345"/>
                  </a:cubicBezTo>
                  <a:cubicBezTo>
                    <a:pt x="29210" y="30091"/>
                    <a:pt x="29210" y="29774"/>
                    <a:pt x="29210" y="29456"/>
                  </a:cubicBezTo>
                  <a:cubicBezTo>
                    <a:pt x="29210" y="28948"/>
                    <a:pt x="29210" y="28567"/>
                    <a:pt x="29210" y="28250"/>
                  </a:cubicBezTo>
                  <a:cubicBezTo>
                    <a:pt x="29210" y="27805"/>
                    <a:pt x="29083" y="27488"/>
                    <a:pt x="28956" y="27107"/>
                  </a:cubicBezTo>
                  <a:cubicBezTo>
                    <a:pt x="28765" y="26662"/>
                    <a:pt x="28448" y="26281"/>
                    <a:pt x="28004" y="25964"/>
                  </a:cubicBezTo>
                  <a:lnTo>
                    <a:pt x="27178" y="25583"/>
                  </a:lnTo>
                  <a:lnTo>
                    <a:pt x="26670" y="25583"/>
                  </a:lnTo>
                  <a:cubicBezTo>
                    <a:pt x="26162" y="25583"/>
                    <a:pt x="25590" y="25710"/>
                    <a:pt x="24765" y="26091"/>
                  </a:cubicBezTo>
                  <a:cubicBezTo>
                    <a:pt x="24257" y="26281"/>
                    <a:pt x="23685" y="26535"/>
                    <a:pt x="22923" y="26789"/>
                  </a:cubicBezTo>
                  <a:cubicBezTo>
                    <a:pt x="22225" y="27043"/>
                    <a:pt x="21336" y="27297"/>
                    <a:pt x="20320" y="27488"/>
                  </a:cubicBezTo>
                  <a:cubicBezTo>
                    <a:pt x="18224" y="27932"/>
                    <a:pt x="14986" y="27932"/>
                    <a:pt x="13145" y="27170"/>
                  </a:cubicBezTo>
                  <a:cubicBezTo>
                    <a:pt x="12192" y="26789"/>
                    <a:pt x="11493" y="26281"/>
                    <a:pt x="10858" y="25583"/>
                  </a:cubicBezTo>
                  <a:cubicBezTo>
                    <a:pt x="10287" y="24821"/>
                    <a:pt x="9842" y="23995"/>
                    <a:pt x="9589" y="22916"/>
                  </a:cubicBezTo>
                  <a:cubicBezTo>
                    <a:pt x="9398" y="22217"/>
                    <a:pt x="9335" y="21519"/>
                    <a:pt x="9207" y="20757"/>
                  </a:cubicBezTo>
                  <a:lnTo>
                    <a:pt x="26543" y="20757"/>
                  </a:lnTo>
                  <a:cubicBezTo>
                    <a:pt x="27495" y="20757"/>
                    <a:pt x="28385" y="20439"/>
                    <a:pt x="29146" y="19804"/>
                  </a:cubicBezTo>
                  <a:cubicBezTo>
                    <a:pt x="29972" y="19106"/>
                    <a:pt x="30417" y="18026"/>
                    <a:pt x="30417" y="16629"/>
                  </a:cubicBezTo>
                  <a:lnTo>
                    <a:pt x="30417" y="15677"/>
                  </a:lnTo>
                  <a:cubicBezTo>
                    <a:pt x="30417" y="13581"/>
                    <a:pt x="30163" y="11613"/>
                    <a:pt x="29591" y="9835"/>
                  </a:cubicBezTo>
                  <a:cubicBezTo>
                    <a:pt x="29020" y="7930"/>
                    <a:pt x="28130" y="6215"/>
                    <a:pt x="26988" y="4818"/>
                  </a:cubicBezTo>
                  <a:close/>
                  <a:moveTo>
                    <a:pt x="21399" y="13200"/>
                  </a:moveTo>
                  <a:lnTo>
                    <a:pt x="9335" y="13200"/>
                  </a:lnTo>
                  <a:cubicBezTo>
                    <a:pt x="9398" y="12819"/>
                    <a:pt x="9525" y="12502"/>
                    <a:pt x="9652" y="12121"/>
                  </a:cubicBezTo>
                  <a:cubicBezTo>
                    <a:pt x="9970" y="11232"/>
                    <a:pt x="10351" y="10470"/>
                    <a:pt x="10922" y="9835"/>
                  </a:cubicBezTo>
                  <a:cubicBezTo>
                    <a:pt x="11430" y="9200"/>
                    <a:pt x="12065" y="8692"/>
                    <a:pt x="12827" y="8311"/>
                  </a:cubicBezTo>
                  <a:cubicBezTo>
                    <a:pt x="13589" y="7930"/>
                    <a:pt x="14478" y="7739"/>
                    <a:pt x="15557" y="7739"/>
                  </a:cubicBezTo>
                  <a:cubicBezTo>
                    <a:pt x="17589" y="7739"/>
                    <a:pt x="19050" y="8311"/>
                    <a:pt x="20066" y="9517"/>
                  </a:cubicBezTo>
                  <a:cubicBezTo>
                    <a:pt x="20828" y="10470"/>
                    <a:pt x="21273" y="11676"/>
                    <a:pt x="21463" y="1320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g3dc6beee290_0_1146"/>
            <p:cNvSpPr/>
            <p:nvPr/>
          </p:nvSpPr>
          <p:spPr>
            <a:xfrm>
              <a:off x="1371543" y="664454"/>
              <a:ext cx="28829" cy="35369"/>
            </a:xfrm>
            <a:custGeom>
              <a:avLst/>
              <a:gdLst/>
              <a:ahLst/>
              <a:cxnLst/>
              <a:rect l="l" t="t" r="r" b="b"/>
              <a:pathLst>
                <a:path w="28829" h="35369" extrusionOk="0">
                  <a:moveTo>
                    <a:pt x="26099" y="4350"/>
                  </a:moveTo>
                  <a:lnTo>
                    <a:pt x="26099" y="4350"/>
                  </a:lnTo>
                  <a:cubicBezTo>
                    <a:pt x="25083" y="3016"/>
                    <a:pt x="23813" y="1937"/>
                    <a:pt x="22225" y="1175"/>
                  </a:cubicBezTo>
                  <a:cubicBezTo>
                    <a:pt x="19240" y="-286"/>
                    <a:pt x="14796" y="-603"/>
                    <a:pt x="10732" y="1492"/>
                  </a:cubicBezTo>
                  <a:cubicBezTo>
                    <a:pt x="9970" y="1873"/>
                    <a:pt x="9208" y="2381"/>
                    <a:pt x="8446" y="3016"/>
                  </a:cubicBezTo>
                  <a:cubicBezTo>
                    <a:pt x="8446" y="2572"/>
                    <a:pt x="8255" y="2191"/>
                    <a:pt x="8064" y="1873"/>
                  </a:cubicBezTo>
                  <a:cubicBezTo>
                    <a:pt x="7811" y="1492"/>
                    <a:pt x="7493" y="1238"/>
                    <a:pt x="7049" y="984"/>
                  </a:cubicBezTo>
                  <a:cubicBezTo>
                    <a:pt x="6667" y="794"/>
                    <a:pt x="6223" y="603"/>
                    <a:pt x="5652" y="603"/>
                  </a:cubicBezTo>
                  <a:cubicBezTo>
                    <a:pt x="4889" y="540"/>
                    <a:pt x="3556" y="540"/>
                    <a:pt x="2858" y="603"/>
                  </a:cubicBezTo>
                  <a:cubicBezTo>
                    <a:pt x="2349" y="603"/>
                    <a:pt x="1905" y="794"/>
                    <a:pt x="1461" y="984"/>
                  </a:cubicBezTo>
                  <a:cubicBezTo>
                    <a:pt x="952" y="1238"/>
                    <a:pt x="571" y="1619"/>
                    <a:pt x="317" y="2064"/>
                  </a:cubicBezTo>
                  <a:cubicBezTo>
                    <a:pt x="127" y="2445"/>
                    <a:pt x="0" y="2889"/>
                    <a:pt x="0" y="3334"/>
                  </a:cubicBezTo>
                  <a:lnTo>
                    <a:pt x="0" y="32544"/>
                  </a:lnTo>
                  <a:cubicBezTo>
                    <a:pt x="0" y="33052"/>
                    <a:pt x="127" y="33560"/>
                    <a:pt x="381" y="33941"/>
                  </a:cubicBezTo>
                  <a:cubicBezTo>
                    <a:pt x="635" y="34385"/>
                    <a:pt x="1080" y="34703"/>
                    <a:pt x="1651" y="34957"/>
                  </a:cubicBezTo>
                  <a:cubicBezTo>
                    <a:pt x="2032" y="35084"/>
                    <a:pt x="2413" y="35211"/>
                    <a:pt x="2921" y="35274"/>
                  </a:cubicBezTo>
                  <a:cubicBezTo>
                    <a:pt x="3746" y="35401"/>
                    <a:pt x="5207" y="35401"/>
                    <a:pt x="5969" y="35274"/>
                  </a:cubicBezTo>
                  <a:cubicBezTo>
                    <a:pt x="6540" y="35211"/>
                    <a:pt x="6921" y="35084"/>
                    <a:pt x="7302" y="34957"/>
                  </a:cubicBezTo>
                  <a:cubicBezTo>
                    <a:pt x="7811" y="34766"/>
                    <a:pt x="8192" y="34449"/>
                    <a:pt x="8446" y="34068"/>
                  </a:cubicBezTo>
                  <a:cubicBezTo>
                    <a:pt x="8763" y="33623"/>
                    <a:pt x="8954" y="33115"/>
                    <a:pt x="8954" y="32544"/>
                  </a:cubicBezTo>
                  <a:lnTo>
                    <a:pt x="8954" y="12795"/>
                  </a:lnTo>
                  <a:cubicBezTo>
                    <a:pt x="10160" y="11335"/>
                    <a:pt x="11367" y="10192"/>
                    <a:pt x="12446" y="9430"/>
                  </a:cubicBezTo>
                  <a:cubicBezTo>
                    <a:pt x="14288" y="8096"/>
                    <a:pt x="16192" y="8160"/>
                    <a:pt x="17399" y="8731"/>
                  </a:cubicBezTo>
                  <a:cubicBezTo>
                    <a:pt x="17907" y="8985"/>
                    <a:pt x="18352" y="9366"/>
                    <a:pt x="18669" y="9811"/>
                  </a:cubicBezTo>
                  <a:cubicBezTo>
                    <a:pt x="19050" y="10382"/>
                    <a:pt x="19367" y="11081"/>
                    <a:pt x="19558" y="11906"/>
                  </a:cubicBezTo>
                  <a:cubicBezTo>
                    <a:pt x="19812" y="12795"/>
                    <a:pt x="19876" y="14002"/>
                    <a:pt x="19876" y="15462"/>
                  </a:cubicBezTo>
                  <a:lnTo>
                    <a:pt x="19876" y="32544"/>
                  </a:lnTo>
                  <a:cubicBezTo>
                    <a:pt x="19876" y="33115"/>
                    <a:pt x="20066" y="33623"/>
                    <a:pt x="20320" y="34004"/>
                  </a:cubicBezTo>
                  <a:cubicBezTo>
                    <a:pt x="20574" y="34385"/>
                    <a:pt x="20955" y="34703"/>
                    <a:pt x="21463" y="34893"/>
                  </a:cubicBezTo>
                  <a:cubicBezTo>
                    <a:pt x="21844" y="35084"/>
                    <a:pt x="22225" y="35147"/>
                    <a:pt x="22796" y="35211"/>
                  </a:cubicBezTo>
                  <a:cubicBezTo>
                    <a:pt x="23177" y="35211"/>
                    <a:pt x="23686" y="35274"/>
                    <a:pt x="24321" y="35274"/>
                  </a:cubicBezTo>
                  <a:cubicBezTo>
                    <a:pt x="24955" y="35274"/>
                    <a:pt x="25464" y="35274"/>
                    <a:pt x="25845" y="35211"/>
                  </a:cubicBezTo>
                  <a:cubicBezTo>
                    <a:pt x="26352" y="35147"/>
                    <a:pt x="26797" y="35020"/>
                    <a:pt x="27178" y="34893"/>
                  </a:cubicBezTo>
                  <a:cubicBezTo>
                    <a:pt x="27686" y="34703"/>
                    <a:pt x="28067" y="34385"/>
                    <a:pt x="28321" y="34004"/>
                  </a:cubicBezTo>
                  <a:cubicBezTo>
                    <a:pt x="28639" y="33560"/>
                    <a:pt x="28829" y="33052"/>
                    <a:pt x="28829" y="32480"/>
                  </a:cubicBezTo>
                  <a:lnTo>
                    <a:pt x="28829" y="14700"/>
                  </a:lnTo>
                  <a:cubicBezTo>
                    <a:pt x="28829" y="12478"/>
                    <a:pt x="28639" y="10573"/>
                    <a:pt x="28258" y="8922"/>
                  </a:cubicBezTo>
                  <a:cubicBezTo>
                    <a:pt x="27877" y="7207"/>
                    <a:pt x="27178" y="5683"/>
                    <a:pt x="26162" y="4413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g3dc6beee290_0_1146"/>
            <p:cNvSpPr/>
            <p:nvPr/>
          </p:nvSpPr>
          <p:spPr>
            <a:xfrm>
              <a:off x="1438917" y="653853"/>
              <a:ext cx="39822" cy="45906"/>
            </a:xfrm>
            <a:custGeom>
              <a:avLst/>
              <a:gdLst/>
              <a:ahLst/>
              <a:cxnLst/>
              <a:rect l="l" t="t" r="r" b="b"/>
              <a:pathLst>
                <a:path w="39822" h="45906" extrusionOk="0">
                  <a:moveTo>
                    <a:pt x="25273" y="2314"/>
                  </a:moveTo>
                  <a:lnTo>
                    <a:pt x="25273" y="2314"/>
                  </a:lnTo>
                  <a:cubicBezTo>
                    <a:pt x="25082" y="1870"/>
                    <a:pt x="24892" y="1425"/>
                    <a:pt x="24511" y="1108"/>
                  </a:cubicBezTo>
                  <a:cubicBezTo>
                    <a:pt x="24130" y="727"/>
                    <a:pt x="23685" y="473"/>
                    <a:pt x="23114" y="282"/>
                  </a:cubicBezTo>
                  <a:cubicBezTo>
                    <a:pt x="22733" y="155"/>
                    <a:pt x="22225" y="92"/>
                    <a:pt x="21590" y="28"/>
                  </a:cubicBezTo>
                  <a:cubicBezTo>
                    <a:pt x="20638" y="28"/>
                    <a:pt x="18986" y="-35"/>
                    <a:pt x="18034" y="28"/>
                  </a:cubicBezTo>
                  <a:cubicBezTo>
                    <a:pt x="17463" y="28"/>
                    <a:pt x="17018" y="155"/>
                    <a:pt x="16573" y="282"/>
                  </a:cubicBezTo>
                  <a:cubicBezTo>
                    <a:pt x="16002" y="473"/>
                    <a:pt x="15557" y="727"/>
                    <a:pt x="15176" y="1108"/>
                  </a:cubicBezTo>
                  <a:cubicBezTo>
                    <a:pt x="14859" y="1425"/>
                    <a:pt x="14605" y="1806"/>
                    <a:pt x="14478" y="2314"/>
                  </a:cubicBezTo>
                  <a:lnTo>
                    <a:pt x="381" y="41303"/>
                  </a:lnTo>
                  <a:cubicBezTo>
                    <a:pt x="127" y="41938"/>
                    <a:pt x="0" y="42510"/>
                    <a:pt x="0" y="43018"/>
                  </a:cubicBezTo>
                  <a:cubicBezTo>
                    <a:pt x="0" y="43843"/>
                    <a:pt x="254" y="44542"/>
                    <a:pt x="825" y="45050"/>
                  </a:cubicBezTo>
                  <a:cubicBezTo>
                    <a:pt x="1270" y="45431"/>
                    <a:pt x="1841" y="45685"/>
                    <a:pt x="2667" y="45812"/>
                  </a:cubicBezTo>
                  <a:cubicBezTo>
                    <a:pt x="3556" y="45939"/>
                    <a:pt x="5207" y="45939"/>
                    <a:pt x="6096" y="45812"/>
                  </a:cubicBezTo>
                  <a:cubicBezTo>
                    <a:pt x="6667" y="45812"/>
                    <a:pt x="7112" y="45621"/>
                    <a:pt x="7556" y="45431"/>
                  </a:cubicBezTo>
                  <a:cubicBezTo>
                    <a:pt x="8001" y="45177"/>
                    <a:pt x="8382" y="44923"/>
                    <a:pt x="8699" y="44542"/>
                  </a:cubicBezTo>
                  <a:cubicBezTo>
                    <a:pt x="8953" y="44224"/>
                    <a:pt x="9080" y="43907"/>
                    <a:pt x="9207" y="43526"/>
                  </a:cubicBezTo>
                  <a:lnTo>
                    <a:pt x="12255" y="34636"/>
                  </a:lnTo>
                  <a:lnTo>
                    <a:pt x="27178" y="34636"/>
                  </a:lnTo>
                  <a:lnTo>
                    <a:pt x="30416" y="43780"/>
                  </a:lnTo>
                  <a:cubicBezTo>
                    <a:pt x="30416" y="43780"/>
                    <a:pt x="30734" y="44351"/>
                    <a:pt x="30924" y="44605"/>
                  </a:cubicBezTo>
                  <a:cubicBezTo>
                    <a:pt x="31242" y="44986"/>
                    <a:pt x="31623" y="45304"/>
                    <a:pt x="32194" y="45494"/>
                  </a:cubicBezTo>
                  <a:cubicBezTo>
                    <a:pt x="32575" y="45621"/>
                    <a:pt x="33020" y="45748"/>
                    <a:pt x="33591" y="45748"/>
                  </a:cubicBezTo>
                  <a:cubicBezTo>
                    <a:pt x="34036" y="45748"/>
                    <a:pt x="34607" y="45748"/>
                    <a:pt x="35369" y="45748"/>
                  </a:cubicBezTo>
                  <a:cubicBezTo>
                    <a:pt x="36131" y="45748"/>
                    <a:pt x="36703" y="45748"/>
                    <a:pt x="37147" y="45685"/>
                  </a:cubicBezTo>
                  <a:cubicBezTo>
                    <a:pt x="37910" y="45621"/>
                    <a:pt x="38544" y="45367"/>
                    <a:pt x="38989" y="44986"/>
                  </a:cubicBezTo>
                  <a:cubicBezTo>
                    <a:pt x="39560" y="44478"/>
                    <a:pt x="39878" y="43716"/>
                    <a:pt x="39814" y="42891"/>
                  </a:cubicBezTo>
                  <a:cubicBezTo>
                    <a:pt x="39814" y="42383"/>
                    <a:pt x="39688" y="41875"/>
                    <a:pt x="39433" y="41176"/>
                  </a:cubicBezTo>
                  <a:lnTo>
                    <a:pt x="25336" y="2187"/>
                  </a:lnTo>
                  <a:close/>
                  <a:moveTo>
                    <a:pt x="24447" y="26635"/>
                  </a:moveTo>
                  <a:lnTo>
                    <a:pt x="14859" y="26635"/>
                  </a:lnTo>
                  <a:lnTo>
                    <a:pt x="19621" y="12855"/>
                  </a:lnTo>
                  <a:lnTo>
                    <a:pt x="24447" y="26635"/>
                  </a:lnTo>
                  <a:close/>
                  <a:moveTo>
                    <a:pt x="23622" y="2949"/>
                  </a:moveTo>
                  <a:lnTo>
                    <a:pt x="23622" y="2949"/>
                  </a:lnTo>
                  <a:lnTo>
                    <a:pt x="23622" y="2949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g3dc6beee290_0_1146"/>
            <p:cNvSpPr/>
            <p:nvPr/>
          </p:nvSpPr>
          <p:spPr>
            <a:xfrm>
              <a:off x="1491812" y="650738"/>
              <a:ext cx="8889" cy="48926"/>
            </a:xfrm>
            <a:custGeom>
              <a:avLst/>
              <a:gdLst/>
              <a:ahLst/>
              <a:cxnLst/>
              <a:rect l="l" t="t" r="r" b="b"/>
              <a:pathLst>
                <a:path w="8889" h="48926" extrusionOk="0">
                  <a:moveTo>
                    <a:pt x="7302" y="413"/>
                  </a:moveTo>
                  <a:cubicBezTo>
                    <a:pt x="6921" y="222"/>
                    <a:pt x="6540" y="159"/>
                    <a:pt x="5969" y="95"/>
                  </a:cubicBezTo>
                  <a:cubicBezTo>
                    <a:pt x="5207" y="-32"/>
                    <a:pt x="3746" y="-32"/>
                    <a:pt x="2921" y="95"/>
                  </a:cubicBezTo>
                  <a:cubicBezTo>
                    <a:pt x="2413" y="95"/>
                    <a:pt x="1968" y="286"/>
                    <a:pt x="1651" y="413"/>
                  </a:cubicBezTo>
                  <a:cubicBezTo>
                    <a:pt x="1080" y="667"/>
                    <a:pt x="698" y="984"/>
                    <a:pt x="381" y="1492"/>
                  </a:cubicBezTo>
                  <a:cubicBezTo>
                    <a:pt x="127" y="1873"/>
                    <a:pt x="0" y="2381"/>
                    <a:pt x="0" y="2826"/>
                  </a:cubicBezTo>
                  <a:lnTo>
                    <a:pt x="0" y="46133"/>
                  </a:lnTo>
                  <a:cubicBezTo>
                    <a:pt x="0" y="46641"/>
                    <a:pt x="127" y="47149"/>
                    <a:pt x="381" y="47530"/>
                  </a:cubicBezTo>
                  <a:cubicBezTo>
                    <a:pt x="635" y="47974"/>
                    <a:pt x="1080" y="48292"/>
                    <a:pt x="1651" y="48546"/>
                  </a:cubicBezTo>
                  <a:cubicBezTo>
                    <a:pt x="2032" y="48673"/>
                    <a:pt x="2413" y="48800"/>
                    <a:pt x="2921" y="48863"/>
                  </a:cubicBezTo>
                  <a:cubicBezTo>
                    <a:pt x="3302" y="48863"/>
                    <a:pt x="3810" y="48927"/>
                    <a:pt x="4445" y="48927"/>
                  </a:cubicBezTo>
                  <a:cubicBezTo>
                    <a:pt x="5080" y="48927"/>
                    <a:pt x="5588" y="48927"/>
                    <a:pt x="5969" y="48863"/>
                  </a:cubicBezTo>
                  <a:cubicBezTo>
                    <a:pt x="6540" y="48800"/>
                    <a:pt x="6921" y="48673"/>
                    <a:pt x="7302" y="48546"/>
                  </a:cubicBezTo>
                  <a:cubicBezTo>
                    <a:pt x="7811" y="48355"/>
                    <a:pt x="8192" y="48038"/>
                    <a:pt x="8445" y="47657"/>
                  </a:cubicBezTo>
                  <a:cubicBezTo>
                    <a:pt x="8763" y="47212"/>
                    <a:pt x="8890" y="46704"/>
                    <a:pt x="8890" y="46196"/>
                  </a:cubicBezTo>
                  <a:lnTo>
                    <a:pt x="8890" y="2889"/>
                  </a:lnTo>
                  <a:cubicBezTo>
                    <a:pt x="8890" y="2381"/>
                    <a:pt x="8763" y="1873"/>
                    <a:pt x="8445" y="1429"/>
                  </a:cubicBezTo>
                  <a:cubicBezTo>
                    <a:pt x="8192" y="1048"/>
                    <a:pt x="7811" y="730"/>
                    <a:pt x="7302" y="476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g3dc6beee290_0_1146"/>
            <p:cNvSpPr/>
            <p:nvPr/>
          </p:nvSpPr>
          <p:spPr>
            <a:xfrm>
              <a:off x="1513973" y="657088"/>
              <a:ext cx="22605" cy="43021"/>
            </a:xfrm>
            <a:custGeom>
              <a:avLst/>
              <a:gdLst/>
              <a:ahLst/>
              <a:cxnLst/>
              <a:rect l="l" t="t" r="r" b="b"/>
              <a:pathLst>
                <a:path w="22605" h="43021" extrusionOk="0">
                  <a:moveTo>
                    <a:pt x="19621" y="16034"/>
                  </a:moveTo>
                  <a:cubicBezTo>
                    <a:pt x="20574" y="16034"/>
                    <a:pt x="21463" y="15526"/>
                    <a:pt x="21971" y="14573"/>
                  </a:cubicBezTo>
                  <a:cubicBezTo>
                    <a:pt x="22352" y="13938"/>
                    <a:pt x="22479" y="13113"/>
                    <a:pt x="22479" y="12033"/>
                  </a:cubicBezTo>
                  <a:cubicBezTo>
                    <a:pt x="22479" y="11525"/>
                    <a:pt x="22479" y="11081"/>
                    <a:pt x="22415" y="10700"/>
                  </a:cubicBezTo>
                  <a:cubicBezTo>
                    <a:pt x="22352" y="10192"/>
                    <a:pt x="22225" y="9811"/>
                    <a:pt x="22035" y="9430"/>
                  </a:cubicBezTo>
                  <a:cubicBezTo>
                    <a:pt x="21781" y="8985"/>
                    <a:pt x="21463" y="8604"/>
                    <a:pt x="21018" y="8350"/>
                  </a:cubicBezTo>
                  <a:cubicBezTo>
                    <a:pt x="20638" y="8096"/>
                    <a:pt x="20130" y="7969"/>
                    <a:pt x="19685" y="7969"/>
                  </a:cubicBezTo>
                  <a:lnTo>
                    <a:pt x="13970" y="7969"/>
                  </a:lnTo>
                  <a:lnTo>
                    <a:pt x="13970" y="2826"/>
                  </a:lnTo>
                  <a:lnTo>
                    <a:pt x="13843" y="1873"/>
                  </a:lnTo>
                  <a:lnTo>
                    <a:pt x="13526" y="1429"/>
                  </a:lnTo>
                  <a:cubicBezTo>
                    <a:pt x="13271" y="1048"/>
                    <a:pt x="12890" y="730"/>
                    <a:pt x="12446" y="476"/>
                  </a:cubicBezTo>
                  <a:cubicBezTo>
                    <a:pt x="12065" y="286"/>
                    <a:pt x="11621" y="159"/>
                    <a:pt x="11049" y="95"/>
                  </a:cubicBezTo>
                  <a:cubicBezTo>
                    <a:pt x="10287" y="-32"/>
                    <a:pt x="8827" y="-32"/>
                    <a:pt x="8001" y="95"/>
                  </a:cubicBezTo>
                  <a:cubicBezTo>
                    <a:pt x="7430" y="159"/>
                    <a:pt x="6985" y="286"/>
                    <a:pt x="6668" y="476"/>
                  </a:cubicBezTo>
                  <a:cubicBezTo>
                    <a:pt x="6160" y="730"/>
                    <a:pt x="5715" y="1111"/>
                    <a:pt x="5461" y="1556"/>
                  </a:cubicBezTo>
                  <a:lnTo>
                    <a:pt x="5143" y="2381"/>
                  </a:lnTo>
                  <a:lnTo>
                    <a:pt x="5143" y="8033"/>
                  </a:lnTo>
                  <a:lnTo>
                    <a:pt x="2858" y="8033"/>
                  </a:lnTo>
                  <a:cubicBezTo>
                    <a:pt x="2349" y="8033"/>
                    <a:pt x="1905" y="8160"/>
                    <a:pt x="1524" y="8350"/>
                  </a:cubicBezTo>
                  <a:cubicBezTo>
                    <a:pt x="1016" y="8604"/>
                    <a:pt x="635" y="9049"/>
                    <a:pt x="445" y="9557"/>
                  </a:cubicBezTo>
                  <a:cubicBezTo>
                    <a:pt x="318" y="9874"/>
                    <a:pt x="190" y="10255"/>
                    <a:pt x="127" y="10700"/>
                  </a:cubicBezTo>
                  <a:cubicBezTo>
                    <a:pt x="64" y="11081"/>
                    <a:pt x="0" y="11525"/>
                    <a:pt x="0" y="12097"/>
                  </a:cubicBezTo>
                  <a:cubicBezTo>
                    <a:pt x="0" y="13240"/>
                    <a:pt x="190" y="14002"/>
                    <a:pt x="508" y="14637"/>
                  </a:cubicBezTo>
                  <a:cubicBezTo>
                    <a:pt x="1016" y="15526"/>
                    <a:pt x="1842" y="16034"/>
                    <a:pt x="2858" y="16034"/>
                  </a:cubicBezTo>
                  <a:lnTo>
                    <a:pt x="5143" y="16034"/>
                  </a:lnTo>
                  <a:lnTo>
                    <a:pt x="5143" y="31337"/>
                  </a:lnTo>
                  <a:cubicBezTo>
                    <a:pt x="5143" y="33179"/>
                    <a:pt x="5334" y="34766"/>
                    <a:pt x="5652" y="36163"/>
                  </a:cubicBezTo>
                  <a:cubicBezTo>
                    <a:pt x="6033" y="37687"/>
                    <a:pt x="6668" y="38957"/>
                    <a:pt x="7557" y="39973"/>
                  </a:cubicBezTo>
                  <a:cubicBezTo>
                    <a:pt x="8446" y="40989"/>
                    <a:pt x="9589" y="41815"/>
                    <a:pt x="10922" y="42323"/>
                  </a:cubicBezTo>
                  <a:cubicBezTo>
                    <a:pt x="12192" y="42767"/>
                    <a:pt x="13716" y="43021"/>
                    <a:pt x="15431" y="43021"/>
                  </a:cubicBezTo>
                  <a:cubicBezTo>
                    <a:pt x="16002" y="43021"/>
                    <a:pt x="16574" y="43021"/>
                    <a:pt x="17145" y="42894"/>
                  </a:cubicBezTo>
                  <a:cubicBezTo>
                    <a:pt x="17717" y="42831"/>
                    <a:pt x="18224" y="42704"/>
                    <a:pt x="18733" y="42640"/>
                  </a:cubicBezTo>
                  <a:cubicBezTo>
                    <a:pt x="19304" y="42513"/>
                    <a:pt x="19812" y="42386"/>
                    <a:pt x="20257" y="42132"/>
                  </a:cubicBezTo>
                  <a:cubicBezTo>
                    <a:pt x="20828" y="41878"/>
                    <a:pt x="21273" y="41624"/>
                    <a:pt x="21527" y="41307"/>
                  </a:cubicBezTo>
                  <a:cubicBezTo>
                    <a:pt x="21971" y="40926"/>
                    <a:pt x="22225" y="40354"/>
                    <a:pt x="22415" y="39656"/>
                  </a:cubicBezTo>
                  <a:cubicBezTo>
                    <a:pt x="22543" y="39148"/>
                    <a:pt x="22606" y="38513"/>
                    <a:pt x="22606" y="37751"/>
                  </a:cubicBezTo>
                  <a:cubicBezTo>
                    <a:pt x="22606" y="37243"/>
                    <a:pt x="22606" y="36798"/>
                    <a:pt x="22543" y="36481"/>
                  </a:cubicBezTo>
                  <a:cubicBezTo>
                    <a:pt x="22479" y="36100"/>
                    <a:pt x="22415" y="35782"/>
                    <a:pt x="22289" y="35528"/>
                  </a:cubicBezTo>
                  <a:cubicBezTo>
                    <a:pt x="22035" y="34830"/>
                    <a:pt x="21590" y="34449"/>
                    <a:pt x="21273" y="34258"/>
                  </a:cubicBezTo>
                  <a:lnTo>
                    <a:pt x="20574" y="33941"/>
                  </a:lnTo>
                  <a:lnTo>
                    <a:pt x="20130" y="33941"/>
                  </a:lnTo>
                  <a:cubicBezTo>
                    <a:pt x="19685" y="33941"/>
                    <a:pt x="19240" y="34068"/>
                    <a:pt x="18796" y="34258"/>
                  </a:cubicBezTo>
                  <a:cubicBezTo>
                    <a:pt x="18606" y="34322"/>
                    <a:pt x="18415" y="34385"/>
                    <a:pt x="18224" y="34512"/>
                  </a:cubicBezTo>
                  <a:cubicBezTo>
                    <a:pt x="17971" y="34576"/>
                    <a:pt x="17653" y="34703"/>
                    <a:pt x="17336" y="34766"/>
                  </a:cubicBezTo>
                  <a:cubicBezTo>
                    <a:pt x="17082" y="34766"/>
                    <a:pt x="16764" y="34830"/>
                    <a:pt x="16446" y="34830"/>
                  </a:cubicBezTo>
                  <a:cubicBezTo>
                    <a:pt x="15177" y="34830"/>
                    <a:pt x="14923" y="34385"/>
                    <a:pt x="14796" y="34195"/>
                  </a:cubicBezTo>
                  <a:cubicBezTo>
                    <a:pt x="14478" y="33687"/>
                    <a:pt x="14161" y="32607"/>
                    <a:pt x="14161" y="30512"/>
                  </a:cubicBezTo>
                  <a:lnTo>
                    <a:pt x="14161" y="16034"/>
                  </a:lnTo>
                  <a:lnTo>
                    <a:pt x="19876" y="16034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g3dc6beee290_0_1146"/>
            <p:cNvSpPr/>
            <p:nvPr/>
          </p:nvSpPr>
          <p:spPr>
            <a:xfrm>
              <a:off x="1547819" y="664447"/>
              <a:ext cx="27558" cy="35725"/>
            </a:xfrm>
            <a:custGeom>
              <a:avLst/>
              <a:gdLst/>
              <a:ahLst/>
              <a:cxnLst/>
              <a:rect l="l" t="t" r="r" b="b"/>
              <a:pathLst>
                <a:path w="27558" h="35725" extrusionOk="0">
                  <a:moveTo>
                    <a:pt x="24384" y="3341"/>
                  </a:moveTo>
                  <a:cubicBezTo>
                    <a:pt x="23304" y="2198"/>
                    <a:pt x="21844" y="1372"/>
                    <a:pt x="20129" y="801"/>
                  </a:cubicBezTo>
                  <a:cubicBezTo>
                    <a:pt x="17589" y="-25"/>
                    <a:pt x="13970" y="-279"/>
                    <a:pt x="10541" y="356"/>
                  </a:cubicBezTo>
                  <a:cubicBezTo>
                    <a:pt x="9335" y="610"/>
                    <a:pt x="8255" y="864"/>
                    <a:pt x="7239" y="1182"/>
                  </a:cubicBezTo>
                  <a:cubicBezTo>
                    <a:pt x="6223" y="1499"/>
                    <a:pt x="5270" y="1944"/>
                    <a:pt x="4508" y="2325"/>
                  </a:cubicBezTo>
                  <a:cubicBezTo>
                    <a:pt x="3620" y="2769"/>
                    <a:pt x="3048" y="3214"/>
                    <a:pt x="2604" y="3595"/>
                  </a:cubicBezTo>
                  <a:cubicBezTo>
                    <a:pt x="2032" y="4103"/>
                    <a:pt x="1714" y="4738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738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453"/>
                  </a:cubicBezTo>
                  <a:cubicBezTo>
                    <a:pt x="3683" y="11088"/>
                    <a:pt x="4699" y="11088"/>
                    <a:pt x="6350" y="10135"/>
                  </a:cubicBezTo>
                  <a:cubicBezTo>
                    <a:pt x="6858" y="9818"/>
                    <a:pt x="7429" y="9500"/>
                    <a:pt x="8191" y="9183"/>
                  </a:cubicBezTo>
                  <a:cubicBezTo>
                    <a:pt x="8890" y="8865"/>
                    <a:pt x="9715" y="8548"/>
                    <a:pt x="10668" y="8230"/>
                  </a:cubicBezTo>
                  <a:cubicBezTo>
                    <a:pt x="12319" y="7722"/>
                    <a:pt x="14859" y="7722"/>
                    <a:pt x="16256" y="8230"/>
                  </a:cubicBezTo>
                  <a:cubicBezTo>
                    <a:pt x="16827" y="8421"/>
                    <a:pt x="17272" y="8675"/>
                    <a:pt x="17589" y="9056"/>
                  </a:cubicBezTo>
                  <a:cubicBezTo>
                    <a:pt x="17907" y="9437"/>
                    <a:pt x="18161" y="9881"/>
                    <a:pt x="18351" y="10453"/>
                  </a:cubicBezTo>
                  <a:cubicBezTo>
                    <a:pt x="18542" y="11151"/>
                    <a:pt x="18669" y="12040"/>
                    <a:pt x="18669" y="12993"/>
                  </a:cubicBezTo>
                  <a:lnTo>
                    <a:pt x="18669" y="13501"/>
                  </a:lnTo>
                  <a:lnTo>
                    <a:pt x="16446" y="13501"/>
                  </a:lnTo>
                  <a:cubicBezTo>
                    <a:pt x="14033" y="13501"/>
                    <a:pt x="11874" y="13691"/>
                    <a:pt x="9906" y="14136"/>
                  </a:cubicBezTo>
                  <a:cubicBezTo>
                    <a:pt x="7874" y="14580"/>
                    <a:pt x="6160" y="15279"/>
                    <a:pt x="4699" y="16168"/>
                  </a:cubicBezTo>
                  <a:cubicBezTo>
                    <a:pt x="3175" y="17120"/>
                    <a:pt x="2032" y="18327"/>
                    <a:pt x="1207" y="19851"/>
                  </a:cubicBezTo>
                  <a:cubicBezTo>
                    <a:pt x="381" y="21311"/>
                    <a:pt x="0" y="23026"/>
                    <a:pt x="0" y="24994"/>
                  </a:cubicBezTo>
                  <a:cubicBezTo>
                    <a:pt x="0" y="26645"/>
                    <a:pt x="317" y="28169"/>
                    <a:pt x="889" y="29503"/>
                  </a:cubicBezTo>
                  <a:cubicBezTo>
                    <a:pt x="1460" y="30836"/>
                    <a:pt x="2349" y="31979"/>
                    <a:pt x="3429" y="32932"/>
                  </a:cubicBezTo>
                  <a:cubicBezTo>
                    <a:pt x="4508" y="33821"/>
                    <a:pt x="5779" y="34519"/>
                    <a:pt x="7239" y="35027"/>
                  </a:cubicBezTo>
                  <a:cubicBezTo>
                    <a:pt x="8636" y="35472"/>
                    <a:pt x="10223" y="35726"/>
                    <a:pt x="11938" y="35726"/>
                  </a:cubicBezTo>
                  <a:cubicBezTo>
                    <a:pt x="13970" y="35726"/>
                    <a:pt x="15875" y="35281"/>
                    <a:pt x="17716" y="34392"/>
                  </a:cubicBezTo>
                  <a:cubicBezTo>
                    <a:pt x="18351" y="34075"/>
                    <a:pt x="18986" y="33757"/>
                    <a:pt x="19558" y="33376"/>
                  </a:cubicBezTo>
                  <a:cubicBezTo>
                    <a:pt x="19685" y="33821"/>
                    <a:pt x="19939" y="34202"/>
                    <a:pt x="20257" y="34519"/>
                  </a:cubicBezTo>
                  <a:cubicBezTo>
                    <a:pt x="20638" y="34837"/>
                    <a:pt x="21145" y="35091"/>
                    <a:pt x="21780" y="35218"/>
                  </a:cubicBezTo>
                  <a:cubicBezTo>
                    <a:pt x="22670" y="35408"/>
                    <a:pt x="24384" y="35408"/>
                    <a:pt x="25146" y="35218"/>
                  </a:cubicBezTo>
                  <a:cubicBezTo>
                    <a:pt x="25717" y="35091"/>
                    <a:pt x="26162" y="34900"/>
                    <a:pt x="26607" y="34583"/>
                  </a:cubicBezTo>
                  <a:cubicBezTo>
                    <a:pt x="27241" y="34138"/>
                    <a:pt x="27559" y="33376"/>
                    <a:pt x="27559" y="32551"/>
                  </a:cubicBezTo>
                  <a:lnTo>
                    <a:pt x="27559" y="12866"/>
                  </a:lnTo>
                  <a:cubicBezTo>
                    <a:pt x="27559" y="10897"/>
                    <a:pt x="27305" y="9119"/>
                    <a:pt x="26860" y="7595"/>
                  </a:cubicBezTo>
                  <a:cubicBezTo>
                    <a:pt x="26352" y="5944"/>
                    <a:pt x="25527" y="4547"/>
                    <a:pt x="24448" y="3468"/>
                  </a:cubicBezTo>
                  <a:close/>
                  <a:moveTo>
                    <a:pt x="9906" y="27026"/>
                  </a:moveTo>
                  <a:cubicBezTo>
                    <a:pt x="9335" y="26455"/>
                    <a:pt x="9017" y="25756"/>
                    <a:pt x="9017" y="24740"/>
                  </a:cubicBezTo>
                  <a:cubicBezTo>
                    <a:pt x="9017" y="24105"/>
                    <a:pt x="9144" y="23597"/>
                    <a:pt x="9335" y="23153"/>
                  </a:cubicBezTo>
                  <a:cubicBezTo>
                    <a:pt x="9525" y="22772"/>
                    <a:pt x="9842" y="22391"/>
                    <a:pt x="10287" y="22073"/>
                  </a:cubicBezTo>
                  <a:cubicBezTo>
                    <a:pt x="10795" y="21692"/>
                    <a:pt x="11493" y="21438"/>
                    <a:pt x="12382" y="21248"/>
                  </a:cubicBezTo>
                  <a:cubicBezTo>
                    <a:pt x="13335" y="21057"/>
                    <a:pt x="14478" y="20930"/>
                    <a:pt x="15811" y="20930"/>
                  </a:cubicBezTo>
                  <a:lnTo>
                    <a:pt x="18605" y="20930"/>
                  </a:lnTo>
                  <a:lnTo>
                    <a:pt x="18605" y="24677"/>
                  </a:lnTo>
                  <a:cubicBezTo>
                    <a:pt x="17589" y="25756"/>
                    <a:pt x="16573" y="26582"/>
                    <a:pt x="15685" y="27090"/>
                  </a:cubicBezTo>
                  <a:cubicBezTo>
                    <a:pt x="13652" y="28296"/>
                    <a:pt x="11049" y="28106"/>
                    <a:pt x="9842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g3dc6beee290_0_1146"/>
            <p:cNvSpPr/>
            <p:nvPr/>
          </p:nvSpPr>
          <p:spPr>
            <a:xfrm>
              <a:off x="1615827" y="653490"/>
              <a:ext cx="34036" cy="46555"/>
            </a:xfrm>
            <a:custGeom>
              <a:avLst/>
              <a:gdLst/>
              <a:ahLst/>
              <a:cxnLst/>
              <a:rect l="l" t="t" r="r" b="b"/>
              <a:pathLst>
                <a:path w="34036" h="46555" extrusionOk="0">
                  <a:moveTo>
                    <a:pt x="33909" y="35697"/>
                  </a:moveTo>
                  <a:cubicBezTo>
                    <a:pt x="33655" y="34999"/>
                    <a:pt x="33211" y="34618"/>
                    <a:pt x="32830" y="34364"/>
                  </a:cubicBezTo>
                  <a:lnTo>
                    <a:pt x="32004" y="34046"/>
                  </a:lnTo>
                  <a:lnTo>
                    <a:pt x="31496" y="34046"/>
                  </a:lnTo>
                  <a:cubicBezTo>
                    <a:pt x="30798" y="34046"/>
                    <a:pt x="30036" y="34364"/>
                    <a:pt x="29083" y="34999"/>
                  </a:cubicBezTo>
                  <a:cubicBezTo>
                    <a:pt x="28575" y="35380"/>
                    <a:pt x="27877" y="35824"/>
                    <a:pt x="27051" y="36269"/>
                  </a:cubicBezTo>
                  <a:cubicBezTo>
                    <a:pt x="26289" y="36713"/>
                    <a:pt x="25336" y="37094"/>
                    <a:pt x="24193" y="37475"/>
                  </a:cubicBezTo>
                  <a:cubicBezTo>
                    <a:pt x="21908" y="38237"/>
                    <a:pt x="18288" y="38237"/>
                    <a:pt x="15811" y="37094"/>
                  </a:cubicBezTo>
                  <a:cubicBezTo>
                    <a:pt x="14478" y="36523"/>
                    <a:pt x="13399" y="35634"/>
                    <a:pt x="12510" y="34491"/>
                  </a:cubicBezTo>
                  <a:cubicBezTo>
                    <a:pt x="11557" y="33284"/>
                    <a:pt x="10858" y="31760"/>
                    <a:pt x="10351" y="29982"/>
                  </a:cubicBezTo>
                  <a:cubicBezTo>
                    <a:pt x="9842" y="28141"/>
                    <a:pt x="9525" y="25918"/>
                    <a:pt x="9525" y="23442"/>
                  </a:cubicBezTo>
                  <a:cubicBezTo>
                    <a:pt x="9525" y="20965"/>
                    <a:pt x="9779" y="18679"/>
                    <a:pt x="10351" y="16774"/>
                  </a:cubicBezTo>
                  <a:cubicBezTo>
                    <a:pt x="10858" y="14933"/>
                    <a:pt x="11620" y="13345"/>
                    <a:pt x="12573" y="12075"/>
                  </a:cubicBezTo>
                  <a:cubicBezTo>
                    <a:pt x="13526" y="10869"/>
                    <a:pt x="14542" y="9916"/>
                    <a:pt x="15875" y="9345"/>
                  </a:cubicBezTo>
                  <a:cubicBezTo>
                    <a:pt x="18352" y="8138"/>
                    <a:pt x="21908" y="8202"/>
                    <a:pt x="24003" y="8964"/>
                  </a:cubicBezTo>
                  <a:cubicBezTo>
                    <a:pt x="25146" y="9345"/>
                    <a:pt x="26035" y="9789"/>
                    <a:pt x="26797" y="10234"/>
                  </a:cubicBezTo>
                  <a:cubicBezTo>
                    <a:pt x="27559" y="10678"/>
                    <a:pt x="28194" y="11123"/>
                    <a:pt x="28702" y="11504"/>
                  </a:cubicBezTo>
                  <a:cubicBezTo>
                    <a:pt x="30289" y="12710"/>
                    <a:pt x="31560" y="12774"/>
                    <a:pt x="32639" y="11948"/>
                  </a:cubicBezTo>
                  <a:cubicBezTo>
                    <a:pt x="32957" y="11694"/>
                    <a:pt x="33274" y="11313"/>
                    <a:pt x="33464" y="10805"/>
                  </a:cubicBezTo>
                  <a:cubicBezTo>
                    <a:pt x="33592" y="10424"/>
                    <a:pt x="33718" y="10043"/>
                    <a:pt x="33782" y="9599"/>
                  </a:cubicBezTo>
                  <a:cubicBezTo>
                    <a:pt x="33782" y="9218"/>
                    <a:pt x="33845" y="8773"/>
                    <a:pt x="33845" y="8265"/>
                  </a:cubicBezTo>
                  <a:cubicBezTo>
                    <a:pt x="33845" y="7821"/>
                    <a:pt x="33845" y="7376"/>
                    <a:pt x="33845" y="7059"/>
                  </a:cubicBezTo>
                  <a:cubicBezTo>
                    <a:pt x="33845" y="6678"/>
                    <a:pt x="33718" y="6360"/>
                    <a:pt x="33655" y="6106"/>
                  </a:cubicBezTo>
                  <a:cubicBezTo>
                    <a:pt x="33592" y="5725"/>
                    <a:pt x="33464" y="5408"/>
                    <a:pt x="33274" y="5090"/>
                  </a:cubicBezTo>
                  <a:cubicBezTo>
                    <a:pt x="33083" y="4773"/>
                    <a:pt x="32830" y="4455"/>
                    <a:pt x="32449" y="4074"/>
                  </a:cubicBezTo>
                  <a:cubicBezTo>
                    <a:pt x="32067" y="3693"/>
                    <a:pt x="31433" y="3249"/>
                    <a:pt x="30543" y="2677"/>
                  </a:cubicBezTo>
                  <a:cubicBezTo>
                    <a:pt x="29718" y="2169"/>
                    <a:pt x="28765" y="1725"/>
                    <a:pt x="27623" y="1344"/>
                  </a:cubicBezTo>
                  <a:cubicBezTo>
                    <a:pt x="26543" y="963"/>
                    <a:pt x="25400" y="645"/>
                    <a:pt x="24193" y="391"/>
                  </a:cubicBezTo>
                  <a:cubicBezTo>
                    <a:pt x="20066" y="-434"/>
                    <a:pt x="15685" y="74"/>
                    <a:pt x="12065" y="1661"/>
                  </a:cubicBezTo>
                  <a:cubicBezTo>
                    <a:pt x="9589" y="2741"/>
                    <a:pt x="7366" y="4392"/>
                    <a:pt x="5588" y="6487"/>
                  </a:cubicBezTo>
                  <a:cubicBezTo>
                    <a:pt x="3810" y="8519"/>
                    <a:pt x="2413" y="11059"/>
                    <a:pt x="1461" y="13980"/>
                  </a:cubicBezTo>
                  <a:cubicBezTo>
                    <a:pt x="508" y="16901"/>
                    <a:pt x="0" y="20203"/>
                    <a:pt x="0" y="23823"/>
                  </a:cubicBezTo>
                  <a:cubicBezTo>
                    <a:pt x="0" y="27442"/>
                    <a:pt x="445" y="30617"/>
                    <a:pt x="1333" y="33348"/>
                  </a:cubicBezTo>
                  <a:cubicBezTo>
                    <a:pt x="2223" y="36142"/>
                    <a:pt x="3556" y="38618"/>
                    <a:pt x="5270" y="40523"/>
                  </a:cubicBezTo>
                  <a:cubicBezTo>
                    <a:pt x="6985" y="42492"/>
                    <a:pt x="9080" y="44016"/>
                    <a:pt x="11557" y="45032"/>
                  </a:cubicBezTo>
                  <a:cubicBezTo>
                    <a:pt x="13970" y="46048"/>
                    <a:pt x="16637" y="46556"/>
                    <a:pt x="19621" y="46556"/>
                  </a:cubicBezTo>
                  <a:cubicBezTo>
                    <a:pt x="21336" y="46556"/>
                    <a:pt x="22924" y="46365"/>
                    <a:pt x="24384" y="46048"/>
                  </a:cubicBezTo>
                  <a:cubicBezTo>
                    <a:pt x="25781" y="45730"/>
                    <a:pt x="27114" y="45349"/>
                    <a:pt x="28194" y="44905"/>
                  </a:cubicBezTo>
                  <a:cubicBezTo>
                    <a:pt x="29337" y="44460"/>
                    <a:pt x="30289" y="43952"/>
                    <a:pt x="31052" y="43444"/>
                  </a:cubicBezTo>
                  <a:cubicBezTo>
                    <a:pt x="31877" y="42873"/>
                    <a:pt x="32385" y="42555"/>
                    <a:pt x="32702" y="42238"/>
                  </a:cubicBezTo>
                  <a:cubicBezTo>
                    <a:pt x="33020" y="41920"/>
                    <a:pt x="33274" y="41603"/>
                    <a:pt x="33464" y="41285"/>
                  </a:cubicBezTo>
                  <a:cubicBezTo>
                    <a:pt x="33592" y="41031"/>
                    <a:pt x="33718" y="40714"/>
                    <a:pt x="33845" y="40396"/>
                  </a:cubicBezTo>
                  <a:cubicBezTo>
                    <a:pt x="33909" y="40142"/>
                    <a:pt x="33973" y="39761"/>
                    <a:pt x="34036" y="39380"/>
                  </a:cubicBezTo>
                  <a:cubicBezTo>
                    <a:pt x="34036" y="39063"/>
                    <a:pt x="34036" y="38745"/>
                    <a:pt x="34036" y="38364"/>
                  </a:cubicBezTo>
                  <a:cubicBezTo>
                    <a:pt x="34036" y="37793"/>
                    <a:pt x="34036" y="37348"/>
                    <a:pt x="34036" y="36967"/>
                  </a:cubicBezTo>
                  <a:cubicBezTo>
                    <a:pt x="34036" y="36523"/>
                    <a:pt x="33909" y="36142"/>
                    <a:pt x="33782" y="35761"/>
                  </a:cubicBezTo>
                  <a:close/>
                  <a:moveTo>
                    <a:pt x="32385" y="39190"/>
                  </a:moveTo>
                  <a:lnTo>
                    <a:pt x="32385" y="39190"/>
                  </a:lnTo>
                  <a:lnTo>
                    <a:pt x="32385" y="39190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g3dc6beee290_0_1146"/>
            <p:cNvSpPr/>
            <p:nvPr/>
          </p:nvSpPr>
          <p:spPr>
            <a:xfrm>
              <a:off x="1661929" y="664447"/>
              <a:ext cx="27558" cy="35789"/>
            </a:xfrm>
            <a:custGeom>
              <a:avLst/>
              <a:gdLst/>
              <a:ahLst/>
              <a:cxnLst/>
              <a:rect l="l" t="t" r="r" b="b"/>
              <a:pathLst>
                <a:path w="27558" h="35789" extrusionOk="0">
                  <a:moveTo>
                    <a:pt x="24384" y="3341"/>
                  </a:moveTo>
                  <a:cubicBezTo>
                    <a:pt x="23304" y="2198"/>
                    <a:pt x="21844" y="1372"/>
                    <a:pt x="20129" y="801"/>
                  </a:cubicBezTo>
                  <a:cubicBezTo>
                    <a:pt x="17589" y="-25"/>
                    <a:pt x="13970" y="-279"/>
                    <a:pt x="10541" y="356"/>
                  </a:cubicBezTo>
                  <a:cubicBezTo>
                    <a:pt x="9335" y="610"/>
                    <a:pt x="8255" y="864"/>
                    <a:pt x="7239" y="1182"/>
                  </a:cubicBezTo>
                  <a:cubicBezTo>
                    <a:pt x="6223" y="1499"/>
                    <a:pt x="5270" y="1944"/>
                    <a:pt x="4508" y="2325"/>
                  </a:cubicBezTo>
                  <a:cubicBezTo>
                    <a:pt x="3619" y="2769"/>
                    <a:pt x="3048" y="3214"/>
                    <a:pt x="2604" y="3595"/>
                  </a:cubicBezTo>
                  <a:cubicBezTo>
                    <a:pt x="2095" y="4103"/>
                    <a:pt x="1714" y="4674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675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516"/>
                  </a:cubicBezTo>
                  <a:cubicBezTo>
                    <a:pt x="3683" y="11151"/>
                    <a:pt x="4699" y="11151"/>
                    <a:pt x="6350" y="10199"/>
                  </a:cubicBezTo>
                  <a:cubicBezTo>
                    <a:pt x="6858" y="9881"/>
                    <a:pt x="7429" y="9564"/>
                    <a:pt x="8191" y="9246"/>
                  </a:cubicBezTo>
                  <a:cubicBezTo>
                    <a:pt x="8890" y="8929"/>
                    <a:pt x="9715" y="8611"/>
                    <a:pt x="10668" y="8294"/>
                  </a:cubicBezTo>
                  <a:cubicBezTo>
                    <a:pt x="12319" y="7786"/>
                    <a:pt x="14859" y="7786"/>
                    <a:pt x="16256" y="8294"/>
                  </a:cubicBezTo>
                  <a:cubicBezTo>
                    <a:pt x="16827" y="8484"/>
                    <a:pt x="17272" y="8738"/>
                    <a:pt x="17589" y="9119"/>
                  </a:cubicBezTo>
                  <a:cubicBezTo>
                    <a:pt x="17907" y="9500"/>
                    <a:pt x="18161" y="9945"/>
                    <a:pt x="18351" y="10516"/>
                  </a:cubicBezTo>
                  <a:cubicBezTo>
                    <a:pt x="18542" y="11215"/>
                    <a:pt x="18669" y="12040"/>
                    <a:pt x="18669" y="13056"/>
                  </a:cubicBezTo>
                  <a:lnTo>
                    <a:pt x="18669" y="13564"/>
                  </a:lnTo>
                  <a:lnTo>
                    <a:pt x="16446" y="13564"/>
                  </a:lnTo>
                  <a:cubicBezTo>
                    <a:pt x="14033" y="13564"/>
                    <a:pt x="11874" y="13755"/>
                    <a:pt x="9906" y="14199"/>
                  </a:cubicBezTo>
                  <a:cubicBezTo>
                    <a:pt x="7874" y="14644"/>
                    <a:pt x="6160" y="15342"/>
                    <a:pt x="4699" y="16231"/>
                  </a:cubicBezTo>
                  <a:cubicBezTo>
                    <a:pt x="3175" y="17184"/>
                    <a:pt x="2032" y="18390"/>
                    <a:pt x="1207" y="19914"/>
                  </a:cubicBezTo>
                  <a:cubicBezTo>
                    <a:pt x="381" y="21375"/>
                    <a:pt x="0" y="23153"/>
                    <a:pt x="0" y="25058"/>
                  </a:cubicBezTo>
                  <a:cubicBezTo>
                    <a:pt x="0" y="26709"/>
                    <a:pt x="317" y="28233"/>
                    <a:pt x="889" y="29566"/>
                  </a:cubicBezTo>
                  <a:cubicBezTo>
                    <a:pt x="1460" y="30900"/>
                    <a:pt x="2349" y="32043"/>
                    <a:pt x="3429" y="32995"/>
                  </a:cubicBezTo>
                  <a:cubicBezTo>
                    <a:pt x="4508" y="33884"/>
                    <a:pt x="5779" y="34583"/>
                    <a:pt x="7239" y="35091"/>
                  </a:cubicBezTo>
                  <a:cubicBezTo>
                    <a:pt x="8636" y="35535"/>
                    <a:pt x="10223" y="35789"/>
                    <a:pt x="11938" y="35789"/>
                  </a:cubicBezTo>
                  <a:cubicBezTo>
                    <a:pt x="13970" y="35789"/>
                    <a:pt x="15875" y="35345"/>
                    <a:pt x="17716" y="34456"/>
                  </a:cubicBezTo>
                  <a:cubicBezTo>
                    <a:pt x="18351" y="34138"/>
                    <a:pt x="18986" y="33821"/>
                    <a:pt x="19558" y="33440"/>
                  </a:cubicBezTo>
                  <a:cubicBezTo>
                    <a:pt x="19685" y="33884"/>
                    <a:pt x="19939" y="34265"/>
                    <a:pt x="20257" y="34583"/>
                  </a:cubicBezTo>
                  <a:cubicBezTo>
                    <a:pt x="20638" y="34900"/>
                    <a:pt x="21145" y="35154"/>
                    <a:pt x="21780" y="35281"/>
                  </a:cubicBezTo>
                  <a:cubicBezTo>
                    <a:pt x="22606" y="35472"/>
                    <a:pt x="24384" y="35472"/>
                    <a:pt x="25146" y="35281"/>
                  </a:cubicBezTo>
                  <a:cubicBezTo>
                    <a:pt x="25717" y="35154"/>
                    <a:pt x="26162" y="34964"/>
                    <a:pt x="26607" y="34646"/>
                  </a:cubicBezTo>
                  <a:cubicBezTo>
                    <a:pt x="27241" y="34202"/>
                    <a:pt x="27559" y="33440"/>
                    <a:pt x="27559" y="32614"/>
                  </a:cubicBezTo>
                  <a:lnTo>
                    <a:pt x="27559" y="12929"/>
                  </a:lnTo>
                  <a:cubicBezTo>
                    <a:pt x="27559" y="10961"/>
                    <a:pt x="27305" y="9183"/>
                    <a:pt x="26860" y="7659"/>
                  </a:cubicBezTo>
                  <a:cubicBezTo>
                    <a:pt x="26352" y="6008"/>
                    <a:pt x="25527" y="4611"/>
                    <a:pt x="24448" y="3531"/>
                  </a:cubicBezTo>
                  <a:close/>
                  <a:moveTo>
                    <a:pt x="9906" y="27026"/>
                  </a:moveTo>
                  <a:cubicBezTo>
                    <a:pt x="9335" y="26455"/>
                    <a:pt x="9017" y="25756"/>
                    <a:pt x="9017" y="24740"/>
                  </a:cubicBezTo>
                  <a:cubicBezTo>
                    <a:pt x="9017" y="24105"/>
                    <a:pt x="9144" y="23597"/>
                    <a:pt x="9335" y="23153"/>
                  </a:cubicBezTo>
                  <a:cubicBezTo>
                    <a:pt x="9525" y="22772"/>
                    <a:pt x="9842" y="22391"/>
                    <a:pt x="10287" y="22073"/>
                  </a:cubicBezTo>
                  <a:cubicBezTo>
                    <a:pt x="10795" y="21692"/>
                    <a:pt x="11493" y="21438"/>
                    <a:pt x="12382" y="21248"/>
                  </a:cubicBezTo>
                  <a:cubicBezTo>
                    <a:pt x="13335" y="21057"/>
                    <a:pt x="14478" y="20930"/>
                    <a:pt x="15811" y="20930"/>
                  </a:cubicBezTo>
                  <a:lnTo>
                    <a:pt x="18605" y="20930"/>
                  </a:lnTo>
                  <a:lnTo>
                    <a:pt x="18605" y="24677"/>
                  </a:lnTo>
                  <a:cubicBezTo>
                    <a:pt x="17589" y="25756"/>
                    <a:pt x="16637" y="26582"/>
                    <a:pt x="15685" y="27090"/>
                  </a:cubicBezTo>
                  <a:cubicBezTo>
                    <a:pt x="13652" y="28296"/>
                    <a:pt x="11049" y="28106"/>
                    <a:pt x="9842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g3dc6beee290_0_1146"/>
            <p:cNvSpPr/>
            <p:nvPr/>
          </p:nvSpPr>
          <p:spPr>
            <a:xfrm>
              <a:off x="1706315" y="650801"/>
              <a:ext cx="8953" cy="48926"/>
            </a:xfrm>
            <a:custGeom>
              <a:avLst/>
              <a:gdLst/>
              <a:ahLst/>
              <a:cxnLst/>
              <a:rect l="l" t="t" r="r" b="b"/>
              <a:pathLst>
                <a:path w="8953" h="48926" extrusionOk="0">
                  <a:moveTo>
                    <a:pt x="7302" y="413"/>
                  </a:moveTo>
                  <a:cubicBezTo>
                    <a:pt x="6921" y="222"/>
                    <a:pt x="6477" y="159"/>
                    <a:pt x="5969" y="95"/>
                  </a:cubicBezTo>
                  <a:cubicBezTo>
                    <a:pt x="5143" y="-32"/>
                    <a:pt x="3746" y="-32"/>
                    <a:pt x="2921" y="95"/>
                  </a:cubicBezTo>
                  <a:cubicBezTo>
                    <a:pt x="2413" y="95"/>
                    <a:pt x="1968" y="286"/>
                    <a:pt x="1651" y="413"/>
                  </a:cubicBezTo>
                  <a:cubicBezTo>
                    <a:pt x="1080" y="667"/>
                    <a:pt x="699" y="984"/>
                    <a:pt x="381" y="1492"/>
                  </a:cubicBezTo>
                  <a:cubicBezTo>
                    <a:pt x="127" y="1873"/>
                    <a:pt x="0" y="2381"/>
                    <a:pt x="0" y="2826"/>
                  </a:cubicBezTo>
                  <a:lnTo>
                    <a:pt x="0" y="46133"/>
                  </a:lnTo>
                  <a:cubicBezTo>
                    <a:pt x="0" y="46641"/>
                    <a:pt x="127" y="47149"/>
                    <a:pt x="381" y="47530"/>
                  </a:cubicBezTo>
                  <a:cubicBezTo>
                    <a:pt x="635" y="47974"/>
                    <a:pt x="1080" y="48292"/>
                    <a:pt x="1651" y="48546"/>
                  </a:cubicBezTo>
                  <a:cubicBezTo>
                    <a:pt x="2032" y="48673"/>
                    <a:pt x="2413" y="48800"/>
                    <a:pt x="2921" y="48863"/>
                  </a:cubicBezTo>
                  <a:cubicBezTo>
                    <a:pt x="3302" y="48863"/>
                    <a:pt x="3810" y="48927"/>
                    <a:pt x="4445" y="48927"/>
                  </a:cubicBezTo>
                  <a:cubicBezTo>
                    <a:pt x="5080" y="48927"/>
                    <a:pt x="5588" y="48927"/>
                    <a:pt x="5969" y="48863"/>
                  </a:cubicBezTo>
                  <a:cubicBezTo>
                    <a:pt x="6540" y="48800"/>
                    <a:pt x="6921" y="48673"/>
                    <a:pt x="7302" y="48546"/>
                  </a:cubicBezTo>
                  <a:cubicBezTo>
                    <a:pt x="7811" y="48355"/>
                    <a:pt x="8192" y="48038"/>
                    <a:pt x="8445" y="47657"/>
                  </a:cubicBezTo>
                  <a:cubicBezTo>
                    <a:pt x="8763" y="47212"/>
                    <a:pt x="8954" y="46704"/>
                    <a:pt x="8954" y="46133"/>
                  </a:cubicBezTo>
                  <a:lnTo>
                    <a:pt x="8954" y="2826"/>
                  </a:lnTo>
                  <a:cubicBezTo>
                    <a:pt x="8954" y="2318"/>
                    <a:pt x="8827" y="1810"/>
                    <a:pt x="8509" y="1365"/>
                  </a:cubicBezTo>
                  <a:cubicBezTo>
                    <a:pt x="8255" y="984"/>
                    <a:pt x="7874" y="667"/>
                    <a:pt x="7366" y="413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g3dc6beee290_0_1146"/>
            <p:cNvSpPr/>
            <p:nvPr/>
          </p:nvSpPr>
          <p:spPr>
            <a:xfrm>
              <a:off x="1731525" y="652929"/>
              <a:ext cx="10223" cy="10033"/>
            </a:xfrm>
            <a:custGeom>
              <a:avLst/>
              <a:gdLst/>
              <a:ahLst/>
              <a:cxnLst/>
              <a:rect l="l" t="t" r="r" b="b"/>
              <a:pathLst>
                <a:path w="10223" h="10033" extrusionOk="0">
                  <a:moveTo>
                    <a:pt x="5143" y="0"/>
                  </a:moveTo>
                  <a:cubicBezTo>
                    <a:pt x="3365" y="0"/>
                    <a:pt x="2095" y="381"/>
                    <a:pt x="1270" y="1207"/>
                  </a:cubicBezTo>
                  <a:cubicBezTo>
                    <a:pt x="445" y="2032"/>
                    <a:pt x="0" y="3302"/>
                    <a:pt x="0" y="5080"/>
                  </a:cubicBezTo>
                  <a:cubicBezTo>
                    <a:pt x="0" y="6858"/>
                    <a:pt x="381" y="8064"/>
                    <a:pt x="1270" y="8890"/>
                  </a:cubicBezTo>
                  <a:cubicBezTo>
                    <a:pt x="2095" y="9652"/>
                    <a:pt x="3302" y="10033"/>
                    <a:pt x="5080" y="10033"/>
                  </a:cubicBezTo>
                  <a:cubicBezTo>
                    <a:pt x="6858" y="10033"/>
                    <a:pt x="8064" y="9652"/>
                    <a:pt x="8954" y="8826"/>
                  </a:cubicBezTo>
                  <a:cubicBezTo>
                    <a:pt x="9779" y="8001"/>
                    <a:pt x="10223" y="6731"/>
                    <a:pt x="10223" y="4953"/>
                  </a:cubicBezTo>
                  <a:cubicBezTo>
                    <a:pt x="10223" y="3175"/>
                    <a:pt x="9842" y="1968"/>
                    <a:pt x="8954" y="1143"/>
                  </a:cubicBezTo>
                  <a:cubicBezTo>
                    <a:pt x="8128" y="381"/>
                    <a:pt x="6921" y="0"/>
                    <a:pt x="5143" y="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g3dc6beee290_0_1146"/>
            <p:cNvSpPr/>
            <p:nvPr/>
          </p:nvSpPr>
          <p:spPr>
            <a:xfrm>
              <a:off x="1732223" y="664962"/>
              <a:ext cx="8890" cy="34766"/>
            </a:xfrm>
            <a:custGeom>
              <a:avLst/>
              <a:gdLst/>
              <a:ahLst/>
              <a:cxnLst/>
              <a:rect l="l" t="t" r="r" b="b"/>
              <a:pathLst>
                <a:path w="8890" h="34766" extrusionOk="0">
                  <a:moveTo>
                    <a:pt x="8446" y="1365"/>
                  </a:moveTo>
                  <a:cubicBezTo>
                    <a:pt x="8192" y="984"/>
                    <a:pt x="7747" y="603"/>
                    <a:pt x="7303" y="413"/>
                  </a:cubicBezTo>
                  <a:lnTo>
                    <a:pt x="7303" y="413"/>
                  </a:lnTo>
                  <a:cubicBezTo>
                    <a:pt x="6985" y="222"/>
                    <a:pt x="6541" y="159"/>
                    <a:pt x="5969" y="95"/>
                  </a:cubicBezTo>
                  <a:cubicBezTo>
                    <a:pt x="5207" y="-32"/>
                    <a:pt x="3810" y="-32"/>
                    <a:pt x="2921" y="95"/>
                  </a:cubicBezTo>
                  <a:cubicBezTo>
                    <a:pt x="2413" y="159"/>
                    <a:pt x="1969" y="286"/>
                    <a:pt x="1651" y="413"/>
                  </a:cubicBezTo>
                  <a:cubicBezTo>
                    <a:pt x="1080" y="667"/>
                    <a:pt x="635" y="984"/>
                    <a:pt x="381" y="1492"/>
                  </a:cubicBezTo>
                  <a:lnTo>
                    <a:pt x="0" y="2318"/>
                  </a:lnTo>
                  <a:lnTo>
                    <a:pt x="0" y="31972"/>
                  </a:lnTo>
                  <a:cubicBezTo>
                    <a:pt x="0" y="32480"/>
                    <a:pt x="127" y="32988"/>
                    <a:pt x="381" y="33369"/>
                  </a:cubicBezTo>
                  <a:cubicBezTo>
                    <a:pt x="635" y="33814"/>
                    <a:pt x="1080" y="34131"/>
                    <a:pt x="1588" y="34385"/>
                  </a:cubicBezTo>
                  <a:cubicBezTo>
                    <a:pt x="1969" y="34512"/>
                    <a:pt x="2350" y="34639"/>
                    <a:pt x="2858" y="34703"/>
                  </a:cubicBezTo>
                  <a:cubicBezTo>
                    <a:pt x="3239" y="34703"/>
                    <a:pt x="3747" y="34766"/>
                    <a:pt x="4382" y="34766"/>
                  </a:cubicBezTo>
                  <a:cubicBezTo>
                    <a:pt x="5017" y="34766"/>
                    <a:pt x="5525" y="34766"/>
                    <a:pt x="5906" y="34703"/>
                  </a:cubicBezTo>
                  <a:cubicBezTo>
                    <a:pt x="6414" y="34639"/>
                    <a:pt x="6858" y="34512"/>
                    <a:pt x="7239" y="34385"/>
                  </a:cubicBezTo>
                  <a:cubicBezTo>
                    <a:pt x="7747" y="34195"/>
                    <a:pt x="8128" y="33877"/>
                    <a:pt x="8382" y="33496"/>
                  </a:cubicBezTo>
                  <a:cubicBezTo>
                    <a:pt x="8700" y="33052"/>
                    <a:pt x="8890" y="32544"/>
                    <a:pt x="8890" y="31972"/>
                  </a:cubicBezTo>
                  <a:lnTo>
                    <a:pt x="8890" y="2762"/>
                  </a:lnTo>
                  <a:lnTo>
                    <a:pt x="8763" y="1810"/>
                  </a:lnTo>
                  <a:lnTo>
                    <a:pt x="8446" y="1365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g3dc6beee290_0_1146"/>
            <p:cNvSpPr/>
            <p:nvPr/>
          </p:nvSpPr>
          <p:spPr>
            <a:xfrm>
              <a:off x="1756226" y="650865"/>
              <a:ext cx="30416" cy="49180"/>
            </a:xfrm>
            <a:custGeom>
              <a:avLst/>
              <a:gdLst/>
              <a:ahLst/>
              <a:cxnLst/>
              <a:rect l="l" t="t" r="r" b="b"/>
              <a:pathLst>
                <a:path w="30416" h="49180" extrusionOk="0">
                  <a:moveTo>
                    <a:pt x="28702" y="413"/>
                  </a:moveTo>
                  <a:cubicBezTo>
                    <a:pt x="28702" y="413"/>
                    <a:pt x="28003" y="159"/>
                    <a:pt x="27559" y="95"/>
                  </a:cubicBezTo>
                  <a:cubicBezTo>
                    <a:pt x="26733" y="-32"/>
                    <a:pt x="25146" y="-32"/>
                    <a:pt x="24384" y="95"/>
                  </a:cubicBezTo>
                  <a:cubicBezTo>
                    <a:pt x="23939" y="159"/>
                    <a:pt x="23558" y="286"/>
                    <a:pt x="23241" y="349"/>
                  </a:cubicBezTo>
                  <a:cubicBezTo>
                    <a:pt x="22415" y="603"/>
                    <a:pt x="21971" y="1111"/>
                    <a:pt x="21780" y="1556"/>
                  </a:cubicBezTo>
                  <a:cubicBezTo>
                    <a:pt x="21590" y="1937"/>
                    <a:pt x="21463" y="2381"/>
                    <a:pt x="21463" y="2826"/>
                  </a:cubicBezTo>
                  <a:lnTo>
                    <a:pt x="21463" y="15907"/>
                  </a:lnTo>
                  <a:cubicBezTo>
                    <a:pt x="20955" y="15526"/>
                    <a:pt x="20383" y="15208"/>
                    <a:pt x="19875" y="14954"/>
                  </a:cubicBezTo>
                  <a:cubicBezTo>
                    <a:pt x="16256" y="13049"/>
                    <a:pt x="11493" y="13303"/>
                    <a:pt x="8128" y="14954"/>
                  </a:cubicBezTo>
                  <a:cubicBezTo>
                    <a:pt x="6286" y="15843"/>
                    <a:pt x="4763" y="17113"/>
                    <a:pt x="3556" y="18764"/>
                  </a:cubicBezTo>
                  <a:cubicBezTo>
                    <a:pt x="2349" y="20352"/>
                    <a:pt x="1460" y="22320"/>
                    <a:pt x="889" y="24543"/>
                  </a:cubicBezTo>
                  <a:cubicBezTo>
                    <a:pt x="317" y="26702"/>
                    <a:pt x="0" y="29115"/>
                    <a:pt x="0" y="31782"/>
                  </a:cubicBezTo>
                  <a:cubicBezTo>
                    <a:pt x="0" y="34004"/>
                    <a:pt x="254" y="36227"/>
                    <a:pt x="698" y="38195"/>
                  </a:cubicBezTo>
                  <a:cubicBezTo>
                    <a:pt x="1143" y="40291"/>
                    <a:pt x="1968" y="42196"/>
                    <a:pt x="2984" y="43783"/>
                  </a:cubicBezTo>
                  <a:cubicBezTo>
                    <a:pt x="4064" y="45434"/>
                    <a:pt x="5524" y="46768"/>
                    <a:pt x="7302" y="47720"/>
                  </a:cubicBezTo>
                  <a:cubicBezTo>
                    <a:pt x="9080" y="48673"/>
                    <a:pt x="11239" y="49181"/>
                    <a:pt x="13652" y="49181"/>
                  </a:cubicBezTo>
                  <a:cubicBezTo>
                    <a:pt x="15938" y="49181"/>
                    <a:pt x="18034" y="48609"/>
                    <a:pt x="19939" y="47530"/>
                  </a:cubicBezTo>
                  <a:cubicBezTo>
                    <a:pt x="20638" y="47149"/>
                    <a:pt x="21399" y="46641"/>
                    <a:pt x="22098" y="46133"/>
                  </a:cubicBezTo>
                  <a:cubicBezTo>
                    <a:pt x="22098" y="46577"/>
                    <a:pt x="22288" y="47022"/>
                    <a:pt x="22542" y="47403"/>
                  </a:cubicBezTo>
                  <a:cubicBezTo>
                    <a:pt x="22860" y="47847"/>
                    <a:pt x="23304" y="48165"/>
                    <a:pt x="23749" y="48355"/>
                  </a:cubicBezTo>
                  <a:cubicBezTo>
                    <a:pt x="24066" y="48482"/>
                    <a:pt x="24447" y="48546"/>
                    <a:pt x="24892" y="48609"/>
                  </a:cubicBezTo>
                  <a:cubicBezTo>
                    <a:pt x="25590" y="48736"/>
                    <a:pt x="26860" y="48736"/>
                    <a:pt x="27622" y="48609"/>
                  </a:cubicBezTo>
                  <a:cubicBezTo>
                    <a:pt x="28067" y="48546"/>
                    <a:pt x="28448" y="48419"/>
                    <a:pt x="28765" y="48355"/>
                  </a:cubicBezTo>
                  <a:cubicBezTo>
                    <a:pt x="29337" y="48165"/>
                    <a:pt x="29718" y="47784"/>
                    <a:pt x="30035" y="47276"/>
                  </a:cubicBezTo>
                  <a:cubicBezTo>
                    <a:pt x="30289" y="46895"/>
                    <a:pt x="30416" y="46387"/>
                    <a:pt x="30416" y="45942"/>
                  </a:cubicBezTo>
                  <a:lnTo>
                    <a:pt x="30416" y="2762"/>
                  </a:lnTo>
                  <a:cubicBezTo>
                    <a:pt x="30416" y="2254"/>
                    <a:pt x="30226" y="1746"/>
                    <a:pt x="29972" y="1302"/>
                  </a:cubicBezTo>
                  <a:cubicBezTo>
                    <a:pt x="29654" y="857"/>
                    <a:pt x="29210" y="540"/>
                    <a:pt x="28702" y="349"/>
                  </a:cubicBezTo>
                  <a:close/>
                  <a:moveTo>
                    <a:pt x="21463" y="26130"/>
                  </a:moveTo>
                  <a:lnTo>
                    <a:pt x="21463" y="36544"/>
                  </a:lnTo>
                  <a:cubicBezTo>
                    <a:pt x="20828" y="37306"/>
                    <a:pt x="20193" y="38005"/>
                    <a:pt x="19621" y="38576"/>
                  </a:cubicBezTo>
                  <a:cubicBezTo>
                    <a:pt x="18923" y="39211"/>
                    <a:pt x="18288" y="39719"/>
                    <a:pt x="17716" y="40164"/>
                  </a:cubicBezTo>
                  <a:cubicBezTo>
                    <a:pt x="17208" y="40545"/>
                    <a:pt x="16637" y="40799"/>
                    <a:pt x="16192" y="40926"/>
                  </a:cubicBezTo>
                  <a:cubicBezTo>
                    <a:pt x="14732" y="41370"/>
                    <a:pt x="13144" y="41180"/>
                    <a:pt x="12128" y="40481"/>
                  </a:cubicBezTo>
                  <a:cubicBezTo>
                    <a:pt x="11430" y="39973"/>
                    <a:pt x="10858" y="39338"/>
                    <a:pt x="10477" y="38513"/>
                  </a:cubicBezTo>
                  <a:cubicBezTo>
                    <a:pt x="10033" y="37624"/>
                    <a:pt x="9652" y="36544"/>
                    <a:pt x="9461" y="35274"/>
                  </a:cubicBezTo>
                  <a:cubicBezTo>
                    <a:pt x="9271" y="34004"/>
                    <a:pt x="9144" y="32607"/>
                    <a:pt x="9144" y="31274"/>
                  </a:cubicBezTo>
                  <a:cubicBezTo>
                    <a:pt x="9144" y="30004"/>
                    <a:pt x="9271" y="28734"/>
                    <a:pt x="9525" y="27527"/>
                  </a:cubicBezTo>
                  <a:cubicBezTo>
                    <a:pt x="9779" y="26384"/>
                    <a:pt x="10160" y="25368"/>
                    <a:pt x="10604" y="24416"/>
                  </a:cubicBezTo>
                  <a:cubicBezTo>
                    <a:pt x="11049" y="23590"/>
                    <a:pt x="11620" y="22955"/>
                    <a:pt x="12382" y="22447"/>
                  </a:cubicBezTo>
                  <a:cubicBezTo>
                    <a:pt x="13017" y="22003"/>
                    <a:pt x="13843" y="21812"/>
                    <a:pt x="14859" y="21812"/>
                  </a:cubicBezTo>
                  <a:cubicBezTo>
                    <a:pt x="15938" y="21812"/>
                    <a:pt x="17018" y="22193"/>
                    <a:pt x="18097" y="22892"/>
                  </a:cubicBezTo>
                  <a:cubicBezTo>
                    <a:pt x="19177" y="23654"/>
                    <a:pt x="20320" y="24733"/>
                    <a:pt x="21526" y="26194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g3dc6beee290_0_1146"/>
            <p:cNvSpPr/>
            <p:nvPr/>
          </p:nvSpPr>
          <p:spPr>
            <a:xfrm>
              <a:off x="1801629" y="664447"/>
              <a:ext cx="27558" cy="35725"/>
            </a:xfrm>
            <a:custGeom>
              <a:avLst/>
              <a:gdLst/>
              <a:ahLst/>
              <a:cxnLst/>
              <a:rect l="l" t="t" r="r" b="b"/>
              <a:pathLst>
                <a:path w="27558" h="35725" extrusionOk="0">
                  <a:moveTo>
                    <a:pt x="24384" y="3341"/>
                  </a:moveTo>
                  <a:cubicBezTo>
                    <a:pt x="23304" y="2198"/>
                    <a:pt x="21844" y="1372"/>
                    <a:pt x="20129" y="801"/>
                  </a:cubicBezTo>
                  <a:cubicBezTo>
                    <a:pt x="17589" y="-25"/>
                    <a:pt x="13970" y="-279"/>
                    <a:pt x="10541" y="356"/>
                  </a:cubicBezTo>
                  <a:cubicBezTo>
                    <a:pt x="9335" y="610"/>
                    <a:pt x="8255" y="864"/>
                    <a:pt x="7239" y="1182"/>
                  </a:cubicBezTo>
                  <a:cubicBezTo>
                    <a:pt x="6223" y="1499"/>
                    <a:pt x="5270" y="1944"/>
                    <a:pt x="4508" y="2325"/>
                  </a:cubicBezTo>
                  <a:cubicBezTo>
                    <a:pt x="3619" y="2769"/>
                    <a:pt x="3048" y="3214"/>
                    <a:pt x="2604" y="3595"/>
                  </a:cubicBezTo>
                  <a:cubicBezTo>
                    <a:pt x="2095" y="4103"/>
                    <a:pt x="1714" y="4674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738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453"/>
                  </a:cubicBezTo>
                  <a:cubicBezTo>
                    <a:pt x="3683" y="11088"/>
                    <a:pt x="4763" y="11088"/>
                    <a:pt x="6350" y="10135"/>
                  </a:cubicBezTo>
                  <a:cubicBezTo>
                    <a:pt x="6858" y="9818"/>
                    <a:pt x="7429" y="9500"/>
                    <a:pt x="8191" y="9183"/>
                  </a:cubicBezTo>
                  <a:cubicBezTo>
                    <a:pt x="8890" y="8865"/>
                    <a:pt x="9715" y="8548"/>
                    <a:pt x="10668" y="8230"/>
                  </a:cubicBezTo>
                  <a:cubicBezTo>
                    <a:pt x="12319" y="7722"/>
                    <a:pt x="14859" y="7722"/>
                    <a:pt x="16256" y="8230"/>
                  </a:cubicBezTo>
                  <a:cubicBezTo>
                    <a:pt x="16827" y="8421"/>
                    <a:pt x="17272" y="8675"/>
                    <a:pt x="17589" y="9056"/>
                  </a:cubicBezTo>
                  <a:cubicBezTo>
                    <a:pt x="17907" y="9437"/>
                    <a:pt x="18161" y="9881"/>
                    <a:pt x="18351" y="10453"/>
                  </a:cubicBezTo>
                  <a:cubicBezTo>
                    <a:pt x="18542" y="11151"/>
                    <a:pt x="18669" y="12040"/>
                    <a:pt x="18669" y="12993"/>
                  </a:cubicBezTo>
                  <a:lnTo>
                    <a:pt x="18669" y="13501"/>
                  </a:lnTo>
                  <a:lnTo>
                    <a:pt x="16446" y="13501"/>
                  </a:lnTo>
                  <a:cubicBezTo>
                    <a:pt x="14033" y="13501"/>
                    <a:pt x="11874" y="13691"/>
                    <a:pt x="9906" y="14136"/>
                  </a:cubicBezTo>
                  <a:cubicBezTo>
                    <a:pt x="7874" y="14580"/>
                    <a:pt x="6160" y="15279"/>
                    <a:pt x="4699" y="16168"/>
                  </a:cubicBezTo>
                  <a:cubicBezTo>
                    <a:pt x="3175" y="17120"/>
                    <a:pt x="2032" y="18327"/>
                    <a:pt x="1207" y="19851"/>
                  </a:cubicBezTo>
                  <a:cubicBezTo>
                    <a:pt x="381" y="21311"/>
                    <a:pt x="0" y="23026"/>
                    <a:pt x="0" y="24994"/>
                  </a:cubicBezTo>
                  <a:cubicBezTo>
                    <a:pt x="0" y="26645"/>
                    <a:pt x="317" y="28169"/>
                    <a:pt x="889" y="29503"/>
                  </a:cubicBezTo>
                  <a:cubicBezTo>
                    <a:pt x="1460" y="30836"/>
                    <a:pt x="2349" y="31979"/>
                    <a:pt x="3429" y="32932"/>
                  </a:cubicBezTo>
                  <a:cubicBezTo>
                    <a:pt x="4508" y="33821"/>
                    <a:pt x="5779" y="34519"/>
                    <a:pt x="7239" y="35027"/>
                  </a:cubicBezTo>
                  <a:cubicBezTo>
                    <a:pt x="8636" y="35472"/>
                    <a:pt x="10223" y="35726"/>
                    <a:pt x="11938" y="35726"/>
                  </a:cubicBezTo>
                  <a:cubicBezTo>
                    <a:pt x="13970" y="35726"/>
                    <a:pt x="15875" y="35281"/>
                    <a:pt x="17716" y="34392"/>
                  </a:cubicBezTo>
                  <a:cubicBezTo>
                    <a:pt x="18351" y="34075"/>
                    <a:pt x="18986" y="33757"/>
                    <a:pt x="19558" y="33376"/>
                  </a:cubicBezTo>
                  <a:cubicBezTo>
                    <a:pt x="19685" y="33821"/>
                    <a:pt x="19939" y="34202"/>
                    <a:pt x="20257" y="34456"/>
                  </a:cubicBezTo>
                  <a:cubicBezTo>
                    <a:pt x="20638" y="34773"/>
                    <a:pt x="21145" y="35027"/>
                    <a:pt x="21780" y="35154"/>
                  </a:cubicBezTo>
                  <a:cubicBezTo>
                    <a:pt x="22669" y="35345"/>
                    <a:pt x="24384" y="35345"/>
                    <a:pt x="25146" y="35154"/>
                  </a:cubicBezTo>
                  <a:cubicBezTo>
                    <a:pt x="25717" y="35027"/>
                    <a:pt x="26162" y="34837"/>
                    <a:pt x="26607" y="34519"/>
                  </a:cubicBezTo>
                  <a:cubicBezTo>
                    <a:pt x="27241" y="34075"/>
                    <a:pt x="27559" y="33313"/>
                    <a:pt x="27559" y="32487"/>
                  </a:cubicBezTo>
                  <a:lnTo>
                    <a:pt x="27559" y="12802"/>
                  </a:lnTo>
                  <a:cubicBezTo>
                    <a:pt x="27559" y="10834"/>
                    <a:pt x="27305" y="9056"/>
                    <a:pt x="26860" y="7532"/>
                  </a:cubicBezTo>
                  <a:cubicBezTo>
                    <a:pt x="26352" y="5881"/>
                    <a:pt x="25527" y="4484"/>
                    <a:pt x="24448" y="3404"/>
                  </a:cubicBezTo>
                  <a:close/>
                  <a:moveTo>
                    <a:pt x="9906" y="27026"/>
                  </a:moveTo>
                  <a:cubicBezTo>
                    <a:pt x="9335" y="26455"/>
                    <a:pt x="9017" y="25756"/>
                    <a:pt x="9017" y="24740"/>
                  </a:cubicBezTo>
                  <a:cubicBezTo>
                    <a:pt x="9017" y="24105"/>
                    <a:pt x="9144" y="23597"/>
                    <a:pt x="9335" y="23153"/>
                  </a:cubicBezTo>
                  <a:cubicBezTo>
                    <a:pt x="9525" y="22772"/>
                    <a:pt x="9842" y="22391"/>
                    <a:pt x="10287" y="22073"/>
                  </a:cubicBezTo>
                  <a:cubicBezTo>
                    <a:pt x="10795" y="21692"/>
                    <a:pt x="11493" y="21438"/>
                    <a:pt x="12382" y="21248"/>
                  </a:cubicBezTo>
                  <a:cubicBezTo>
                    <a:pt x="13335" y="21057"/>
                    <a:pt x="14478" y="20930"/>
                    <a:pt x="15811" y="20930"/>
                  </a:cubicBezTo>
                  <a:lnTo>
                    <a:pt x="18605" y="20930"/>
                  </a:lnTo>
                  <a:lnTo>
                    <a:pt x="18605" y="24677"/>
                  </a:lnTo>
                  <a:cubicBezTo>
                    <a:pt x="17589" y="25756"/>
                    <a:pt x="16573" y="26582"/>
                    <a:pt x="15685" y="27090"/>
                  </a:cubicBezTo>
                  <a:cubicBezTo>
                    <a:pt x="13652" y="28296"/>
                    <a:pt x="11049" y="28106"/>
                    <a:pt x="9842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g3dc6beee290_0_1146"/>
            <p:cNvSpPr/>
            <p:nvPr/>
          </p:nvSpPr>
          <p:spPr>
            <a:xfrm>
              <a:off x="1844110" y="650865"/>
              <a:ext cx="30416" cy="49180"/>
            </a:xfrm>
            <a:custGeom>
              <a:avLst/>
              <a:gdLst/>
              <a:ahLst/>
              <a:cxnLst/>
              <a:rect l="l" t="t" r="r" b="b"/>
              <a:pathLst>
                <a:path w="30416" h="49180" extrusionOk="0">
                  <a:moveTo>
                    <a:pt x="30035" y="1365"/>
                  </a:moveTo>
                  <a:cubicBezTo>
                    <a:pt x="29718" y="921"/>
                    <a:pt x="29273" y="603"/>
                    <a:pt x="28765" y="413"/>
                  </a:cubicBezTo>
                  <a:cubicBezTo>
                    <a:pt x="28448" y="286"/>
                    <a:pt x="28067" y="159"/>
                    <a:pt x="27559" y="95"/>
                  </a:cubicBezTo>
                  <a:cubicBezTo>
                    <a:pt x="26733" y="-32"/>
                    <a:pt x="25146" y="-32"/>
                    <a:pt x="24384" y="95"/>
                  </a:cubicBezTo>
                  <a:cubicBezTo>
                    <a:pt x="23939" y="159"/>
                    <a:pt x="23558" y="286"/>
                    <a:pt x="23241" y="349"/>
                  </a:cubicBezTo>
                  <a:cubicBezTo>
                    <a:pt x="22415" y="603"/>
                    <a:pt x="21971" y="1111"/>
                    <a:pt x="21780" y="1556"/>
                  </a:cubicBezTo>
                  <a:cubicBezTo>
                    <a:pt x="21590" y="1937"/>
                    <a:pt x="21463" y="2381"/>
                    <a:pt x="21463" y="2826"/>
                  </a:cubicBezTo>
                  <a:lnTo>
                    <a:pt x="21463" y="15907"/>
                  </a:lnTo>
                  <a:cubicBezTo>
                    <a:pt x="20955" y="15526"/>
                    <a:pt x="20383" y="15208"/>
                    <a:pt x="19875" y="14954"/>
                  </a:cubicBezTo>
                  <a:cubicBezTo>
                    <a:pt x="16256" y="13049"/>
                    <a:pt x="11493" y="13303"/>
                    <a:pt x="8128" y="14954"/>
                  </a:cubicBezTo>
                  <a:cubicBezTo>
                    <a:pt x="6286" y="15843"/>
                    <a:pt x="4763" y="17113"/>
                    <a:pt x="3556" y="18764"/>
                  </a:cubicBezTo>
                  <a:cubicBezTo>
                    <a:pt x="2349" y="20352"/>
                    <a:pt x="1460" y="22320"/>
                    <a:pt x="889" y="24543"/>
                  </a:cubicBezTo>
                  <a:cubicBezTo>
                    <a:pt x="317" y="26702"/>
                    <a:pt x="0" y="29115"/>
                    <a:pt x="0" y="31782"/>
                  </a:cubicBezTo>
                  <a:cubicBezTo>
                    <a:pt x="0" y="34004"/>
                    <a:pt x="254" y="36227"/>
                    <a:pt x="698" y="38195"/>
                  </a:cubicBezTo>
                  <a:cubicBezTo>
                    <a:pt x="1207" y="40291"/>
                    <a:pt x="1968" y="42196"/>
                    <a:pt x="2985" y="43783"/>
                  </a:cubicBezTo>
                  <a:cubicBezTo>
                    <a:pt x="4064" y="45434"/>
                    <a:pt x="5524" y="46768"/>
                    <a:pt x="7302" y="47720"/>
                  </a:cubicBezTo>
                  <a:cubicBezTo>
                    <a:pt x="9080" y="48673"/>
                    <a:pt x="11239" y="49181"/>
                    <a:pt x="13652" y="49181"/>
                  </a:cubicBezTo>
                  <a:cubicBezTo>
                    <a:pt x="15938" y="49181"/>
                    <a:pt x="18034" y="48609"/>
                    <a:pt x="19939" y="47530"/>
                  </a:cubicBezTo>
                  <a:cubicBezTo>
                    <a:pt x="20638" y="47149"/>
                    <a:pt x="21399" y="46641"/>
                    <a:pt x="22098" y="46133"/>
                  </a:cubicBezTo>
                  <a:cubicBezTo>
                    <a:pt x="22098" y="46577"/>
                    <a:pt x="22288" y="47022"/>
                    <a:pt x="22542" y="47403"/>
                  </a:cubicBezTo>
                  <a:cubicBezTo>
                    <a:pt x="22860" y="47847"/>
                    <a:pt x="23304" y="48165"/>
                    <a:pt x="23749" y="48355"/>
                  </a:cubicBezTo>
                  <a:cubicBezTo>
                    <a:pt x="24066" y="48482"/>
                    <a:pt x="24447" y="48609"/>
                    <a:pt x="24892" y="48673"/>
                  </a:cubicBezTo>
                  <a:cubicBezTo>
                    <a:pt x="25590" y="48800"/>
                    <a:pt x="26860" y="48800"/>
                    <a:pt x="27622" y="48673"/>
                  </a:cubicBezTo>
                  <a:cubicBezTo>
                    <a:pt x="28067" y="48609"/>
                    <a:pt x="28448" y="48482"/>
                    <a:pt x="28765" y="48419"/>
                  </a:cubicBezTo>
                  <a:cubicBezTo>
                    <a:pt x="29337" y="48228"/>
                    <a:pt x="29718" y="47847"/>
                    <a:pt x="30035" y="47339"/>
                  </a:cubicBezTo>
                  <a:cubicBezTo>
                    <a:pt x="30289" y="46958"/>
                    <a:pt x="30416" y="46450"/>
                    <a:pt x="30416" y="46006"/>
                  </a:cubicBezTo>
                  <a:lnTo>
                    <a:pt x="30416" y="2826"/>
                  </a:lnTo>
                  <a:cubicBezTo>
                    <a:pt x="30416" y="2318"/>
                    <a:pt x="30226" y="1810"/>
                    <a:pt x="29972" y="1365"/>
                  </a:cubicBezTo>
                  <a:close/>
                  <a:moveTo>
                    <a:pt x="21526" y="26130"/>
                  </a:moveTo>
                  <a:lnTo>
                    <a:pt x="21526" y="36544"/>
                  </a:lnTo>
                  <a:cubicBezTo>
                    <a:pt x="20891" y="37306"/>
                    <a:pt x="20257" y="38005"/>
                    <a:pt x="19685" y="38576"/>
                  </a:cubicBezTo>
                  <a:cubicBezTo>
                    <a:pt x="18986" y="39211"/>
                    <a:pt x="18351" y="39719"/>
                    <a:pt x="17780" y="40164"/>
                  </a:cubicBezTo>
                  <a:cubicBezTo>
                    <a:pt x="17272" y="40545"/>
                    <a:pt x="16700" y="40799"/>
                    <a:pt x="16256" y="40926"/>
                  </a:cubicBezTo>
                  <a:cubicBezTo>
                    <a:pt x="14732" y="41370"/>
                    <a:pt x="13144" y="41180"/>
                    <a:pt x="12192" y="40481"/>
                  </a:cubicBezTo>
                  <a:cubicBezTo>
                    <a:pt x="11493" y="39973"/>
                    <a:pt x="10922" y="39338"/>
                    <a:pt x="10541" y="38513"/>
                  </a:cubicBezTo>
                  <a:cubicBezTo>
                    <a:pt x="10096" y="37624"/>
                    <a:pt x="9715" y="36544"/>
                    <a:pt x="9525" y="35274"/>
                  </a:cubicBezTo>
                  <a:cubicBezTo>
                    <a:pt x="9335" y="34004"/>
                    <a:pt x="9207" y="32607"/>
                    <a:pt x="9207" y="31274"/>
                  </a:cubicBezTo>
                  <a:cubicBezTo>
                    <a:pt x="9207" y="30004"/>
                    <a:pt x="9335" y="28734"/>
                    <a:pt x="9588" y="27527"/>
                  </a:cubicBezTo>
                  <a:cubicBezTo>
                    <a:pt x="9842" y="26384"/>
                    <a:pt x="10160" y="25368"/>
                    <a:pt x="10668" y="24479"/>
                  </a:cubicBezTo>
                  <a:cubicBezTo>
                    <a:pt x="11113" y="23654"/>
                    <a:pt x="11684" y="23019"/>
                    <a:pt x="12446" y="22511"/>
                  </a:cubicBezTo>
                  <a:cubicBezTo>
                    <a:pt x="13081" y="22066"/>
                    <a:pt x="13907" y="21876"/>
                    <a:pt x="14922" y="21876"/>
                  </a:cubicBezTo>
                  <a:cubicBezTo>
                    <a:pt x="16002" y="21876"/>
                    <a:pt x="17082" y="22257"/>
                    <a:pt x="18161" y="22955"/>
                  </a:cubicBezTo>
                  <a:cubicBezTo>
                    <a:pt x="19240" y="23717"/>
                    <a:pt x="20383" y="24797"/>
                    <a:pt x="21590" y="26257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g3dc6beee290_0_1146"/>
            <p:cNvSpPr/>
            <p:nvPr/>
          </p:nvSpPr>
          <p:spPr>
            <a:xfrm>
              <a:off x="539759" y="655950"/>
              <a:ext cx="16416" cy="12356"/>
            </a:xfrm>
            <a:custGeom>
              <a:avLst/>
              <a:gdLst/>
              <a:ahLst/>
              <a:cxnLst/>
              <a:rect l="l" t="t" r="r" b="b"/>
              <a:pathLst>
                <a:path w="23368" h="17589" extrusionOk="0">
                  <a:moveTo>
                    <a:pt x="23368" y="10160"/>
                  </a:moveTo>
                  <a:lnTo>
                    <a:pt x="0" y="17590"/>
                  </a:lnTo>
                  <a:lnTo>
                    <a:pt x="0" y="14859"/>
                  </a:lnTo>
                  <a:lnTo>
                    <a:pt x="16954" y="9843"/>
                  </a:lnTo>
                  <a:cubicBezTo>
                    <a:pt x="18288" y="9462"/>
                    <a:pt x="19558" y="9144"/>
                    <a:pt x="20764" y="8827"/>
                  </a:cubicBezTo>
                  <a:cubicBezTo>
                    <a:pt x="19494" y="8509"/>
                    <a:pt x="18224" y="8192"/>
                    <a:pt x="16954" y="7811"/>
                  </a:cubicBezTo>
                  <a:lnTo>
                    <a:pt x="0" y="2604"/>
                  </a:lnTo>
                  <a:lnTo>
                    <a:pt x="0" y="0"/>
                  </a:lnTo>
                  <a:lnTo>
                    <a:pt x="23368" y="7493"/>
                  </a:lnTo>
                  <a:lnTo>
                    <a:pt x="23368" y="1009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g3dc6beee290_0_1146"/>
            <p:cNvSpPr/>
            <p:nvPr/>
          </p:nvSpPr>
          <p:spPr>
            <a:xfrm>
              <a:off x="539759" y="652302"/>
              <a:ext cx="16416" cy="1784"/>
            </a:xfrm>
            <a:custGeom>
              <a:avLst/>
              <a:gdLst/>
              <a:ahLst/>
              <a:cxnLst/>
              <a:rect l="l" t="t" r="r" b="b"/>
              <a:pathLst>
                <a:path w="23368" h="2540" extrusionOk="0">
                  <a:moveTo>
                    <a:pt x="0" y="0"/>
                  </a:moveTo>
                  <a:lnTo>
                    <a:pt x="23368" y="0"/>
                  </a:lnTo>
                  <a:lnTo>
                    <a:pt x="23368" y="254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g3dc6beee290_0_1146"/>
            <p:cNvSpPr/>
            <p:nvPr/>
          </p:nvSpPr>
          <p:spPr>
            <a:xfrm>
              <a:off x="539448" y="637172"/>
              <a:ext cx="16996" cy="12490"/>
            </a:xfrm>
            <a:custGeom>
              <a:avLst/>
              <a:gdLst/>
              <a:ahLst/>
              <a:cxnLst/>
              <a:rect l="l" t="t" r="r" b="b"/>
              <a:pathLst>
                <a:path w="24193" h="17779" extrusionOk="0">
                  <a:moveTo>
                    <a:pt x="14605" y="8128"/>
                  </a:moveTo>
                  <a:lnTo>
                    <a:pt x="11874" y="8128"/>
                  </a:lnTo>
                  <a:lnTo>
                    <a:pt x="11874" y="0"/>
                  </a:lnTo>
                  <a:cubicBezTo>
                    <a:pt x="11874" y="0"/>
                    <a:pt x="20574" y="0"/>
                    <a:pt x="20574" y="0"/>
                  </a:cubicBezTo>
                  <a:cubicBezTo>
                    <a:pt x="21781" y="1270"/>
                    <a:pt x="22669" y="2540"/>
                    <a:pt x="23304" y="3874"/>
                  </a:cubicBezTo>
                  <a:cubicBezTo>
                    <a:pt x="23939" y="5207"/>
                    <a:pt x="24193" y="6540"/>
                    <a:pt x="24193" y="8001"/>
                  </a:cubicBezTo>
                  <a:cubicBezTo>
                    <a:pt x="24193" y="9842"/>
                    <a:pt x="23749" y="11557"/>
                    <a:pt x="22796" y="13017"/>
                  </a:cubicBezTo>
                  <a:cubicBezTo>
                    <a:pt x="21844" y="14478"/>
                    <a:pt x="20510" y="15621"/>
                    <a:pt x="18669" y="16510"/>
                  </a:cubicBezTo>
                  <a:cubicBezTo>
                    <a:pt x="16891" y="17335"/>
                    <a:pt x="14732" y="17780"/>
                    <a:pt x="12192" y="17780"/>
                  </a:cubicBezTo>
                  <a:cubicBezTo>
                    <a:pt x="9652" y="17780"/>
                    <a:pt x="7429" y="17335"/>
                    <a:pt x="5524" y="16510"/>
                  </a:cubicBezTo>
                  <a:cubicBezTo>
                    <a:pt x="3619" y="15621"/>
                    <a:pt x="2222" y="14542"/>
                    <a:pt x="1333" y="13144"/>
                  </a:cubicBezTo>
                  <a:cubicBezTo>
                    <a:pt x="444" y="11747"/>
                    <a:pt x="0" y="10096"/>
                    <a:pt x="0" y="8192"/>
                  </a:cubicBezTo>
                  <a:cubicBezTo>
                    <a:pt x="0" y="6794"/>
                    <a:pt x="254" y="5588"/>
                    <a:pt x="762" y="4508"/>
                  </a:cubicBezTo>
                  <a:cubicBezTo>
                    <a:pt x="1270" y="3429"/>
                    <a:pt x="2032" y="2603"/>
                    <a:pt x="2984" y="1905"/>
                  </a:cubicBezTo>
                  <a:cubicBezTo>
                    <a:pt x="3937" y="1206"/>
                    <a:pt x="5270" y="699"/>
                    <a:pt x="6921" y="381"/>
                  </a:cubicBezTo>
                  <a:lnTo>
                    <a:pt x="7683" y="2667"/>
                  </a:lnTo>
                  <a:cubicBezTo>
                    <a:pt x="6350" y="2984"/>
                    <a:pt x="5397" y="3365"/>
                    <a:pt x="4699" y="3810"/>
                  </a:cubicBezTo>
                  <a:cubicBezTo>
                    <a:pt x="4064" y="4254"/>
                    <a:pt x="3556" y="4889"/>
                    <a:pt x="3175" y="5651"/>
                  </a:cubicBezTo>
                  <a:cubicBezTo>
                    <a:pt x="2794" y="6413"/>
                    <a:pt x="2603" y="7302"/>
                    <a:pt x="2603" y="8255"/>
                  </a:cubicBezTo>
                  <a:cubicBezTo>
                    <a:pt x="2603" y="9652"/>
                    <a:pt x="2921" y="10858"/>
                    <a:pt x="3619" y="11874"/>
                  </a:cubicBezTo>
                  <a:cubicBezTo>
                    <a:pt x="4318" y="12890"/>
                    <a:pt x="5334" y="13716"/>
                    <a:pt x="6794" y="14288"/>
                  </a:cubicBezTo>
                  <a:cubicBezTo>
                    <a:pt x="8192" y="14922"/>
                    <a:pt x="9969" y="15176"/>
                    <a:pt x="12001" y="15176"/>
                  </a:cubicBezTo>
                  <a:cubicBezTo>
                    <a:pt x="15113" y="15176"/>
                    <a:pt x="17463" y="14542"/>
                    <a:pt x="19050" y="13208"/>
                  </a:cubicBezTo>
                  <a:cubicBezTo>
                    <a:pt x="20638" y="11874"/>
                    <a:pt x="21399" y="10224"/>
                    <a:pt x="21399" y="8128"/>
                  </a:cubicBezTo>
                  <a:cubicBezTo>
                    <a:pt x="21399" y="7112"/>
                    <a:pt x="21145" y="6096"/>
                    <a:pt x="20701" y="5080"/>
                  </a:cubicBezTo>
                  <a:cubicBezTo>
                    <a:pt x="20193" y="4064"/>
                    <a:pt x="19685" y="3175"/>
                    <a:pt x="18986" y="2603"/>
                  </a:cubicBezTo>
                  <a:lnTo>
                    <a:pt x="14668" y="2603"/>
                  </a:lnTo>
                  <a:lnTo>
                    <a:pt x="14668" y="8255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g3dc6beee290_0_1146"/>
            <p:cNvSpPr/>
            <p:nvPr/>
          </p:nvSpPr>
          <p:spPr>
            <a:xfrm>
              <a:off x="539759" y="632499"/>
              <a:ext cx="16416" cy="1784"/>
            </a:xfrm>
            <a:custGeom>
              <a:avLst/>
              <a:gdLst/>
              <a:ahLst/>
              <a:cxnLst/>
              <a:rect l="l" t="t" r="r" b="b"/>
              <a:pathLst>
                <a:path w="23368" h="2540" extrusionOk="0">
                  <a:moveTo>
                    <a:pt x="0" y="0"/>
                  </a:moveTo>
                  <a:lnTo>
                    <a:pt x="23368" y="0"/>
                  </a:lnTo>
                  <a:lnTo>
                    <a:pt x="23368" y="254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g3dc6beee290_0_1146"/>
            <p:cNvSpPr/>
            <p:nvPr/>
          </p:nvSpPr>
          <p:spPr>
            <a:xfrm>
              <a:off x="539759" y="621107"/>
              <a:ext cx="16416" cy="8431"/>
            </a:xfrm>
            <a:custGeom>
              <a:avLst/>
              <a:gdLst/>
              <a:ahLst/>
              <a:cxnLst/>
              <a:rect l="l" t="t" r="r" b="b"/>
              <a:pathLst>
                <a:path w="23368" h="12001" extrusionOk="0">
                  <a:moveTo>
                    <a:pt x="23368" y="12001"/>
                  </a:moveTo>
                  <a:lnTo>
                    <a:pt x="0" y="12001"/>
                  </a:lnTo>
                  <a:lnTo>
                    <a:pt x="0" y="9461"/>
                  </a:lnTo>
                  <a:lnTo>
                    <a:pt x="20574" y="9461"/>
                  </a:lnTo>
                  <a:lnTo>
                    <a:pt x="20574" y="0"/>
                  </a:lnTo>
                  <a:lnTo>
                    <a:pt x="23368" y="0"/>
                  </a:lnTo>
                  <a:lnTo>
                    <a:pt x="23368" y="1200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g3dc6beee290_0_1146"/>
            <p:cNvSpPr/>
            <p:nvPr/>
          </p:nvSpPr>
          <p:spPr>
            <a:xfrm>
              <a:off x="539759" y="607846"/>
              <a:ext cx="16416" cy="12624"/>
            </a:xfrm>
            <a:custGeom>
              <a:avLst/>
              <a:gdLst/>
              <a:ahLst/>
              <a:cxnLst/>
              <a:rect l="l" t="t" r="r" b="b"/>
              <a:pathLst>
                <a:path w="23368" h="17970" extrusionOk="0">
                  <a:moveTo>
                    <a:pt x="23368" y="17971"/>
                  </a:moveTo>
                  <a:lnTo>
                    <a:pt x="0" y="10604"/>
                  </a:lnTo>
                  <a:lnTo>
                    <a:pt x="0" y="7874"/>
                  </a:lnTo>
                  <a:lnTo>
                    <a:pt x="23368" y="0"/>
                  </a:lnTo>
                  <a:lnTo>
                    <a:pt x="23368" y="2921"/>
                  </a:lnTo>
                  <a:lnTo>
                    <a:pt x="16319" y="5143"/>
                  </a:lnTo>
                  <a:lnTo>
                    <a:pt x="16319" y="13208"/>
                  </a:lnTo>
                  <a:lnTo>
                    <a:pt x="23368" y="15304"/>
                  </a:lnTo>
                  <a:lnTo>
                    <a:pt x="23368" y="17971"/>
                  </a:lnTo>
                  <a:close/>
                  <a:moveTo>
                    <a:pt x="13779" y="12446"/>
                  </a:moveTo>
                  <a:lnTo>
                    <a:pt x="13779" y="5906"/>
                  </a:lnTo>
                  <a:lnTo>
                    <a:pt x="7302" y="7874"/>
                  </a:lnTo>
                  <a:cubicBezTo>
                    <a:pt x="5334" y="8509"/>
                    <a:pt x="3683" y="8954"/>
                    <a:pt x="2476" y="9208"/>
                  </a:cubicBezTo>
                  <a:cubicBezTo>
                    <a:pt x="4000" y="9461"/>
                    <a:pt x="5461" y="9779"/>
                    <a:pt x="6921" y="10224"/>
                  </a:cubicBezTo>
                  <a:lnTo>
                    <a:pt x="13779" y="1238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g3dc6beee290_0_1146"/>
            <p:cNvSpPr/>
            <p:nvPr/>
          </p:nvSpPr>
          <p:spPr>
            <a:xfrm>
              <a:off x="539759" y="595387"/>
              <a:ext cx="16416" cy="11152"/>
            </a:xfrm>
            <a:custGeom>
              <a:avLst/>
              <a:gdLst/>
              <a:ahLst/>
              <a:cxnLst/>
              <a:rect l="l" t="t" r="r" b="b"/>
              <a:pathLst>
                <a:path w="23368" h="15875" extrusionOk="0">
                  <a:moveTo>
                    <a:pt x="23368" y="15875"/>
                  </a:moveTo>
                  <a:lnTo>
                    <a:pt x="0" y="15875"/>
                  </a:lnTo>
                  <a:lnTo>
                    <a:pt x="0" y="9271"/>
                  </a:lnTo>
                  <a:cubicBezTo>
                    <a:pt x="0" y="7620"/>
                    <a:pt x="127" y="6413"/>
                    <a:pt x="444" y="5524"/>
                  </a:cubicBezTo>
                  <a:cubicBezTo>
                    <a:pt x="825" y="4381"/>
                    <a:pt x="1524" y="3429"/>
                    <a:pt x="2476" y="2603"/>
                  </a:cubicBezTo>
                  <a:cubicBezTo>
                    <a:pt x="3492" y="1778"/>
                    <a:pt x="4699" y="1143"/>
                    <a:pt x="6223" y="698"/>
                  </a:cubicBezTo>
                  <a:cubicBezTo>
                    <a:pt x="7747" y="254"/>
                    <a:pt x="9525" y="0"/>
                    <a:pt x="11557" y="0"/>
                  </a:cubicBezTo>
                  <a:cubicBezTo>
                    <a:pt x="14224" y="0"/>
                    <a:pt x="16446" y="381"/>
                    <a:pt x="18288" y="1143"/>
                  </a:cubicBezTo>
                  <a:cubicBezTo>
                    <a:pt x="20129" y="1905"/>
                    <a:pt x="21463" y="2921"/>
                    <a:pt x="22225" y="4127"/>
                  </a:cubicBezTo>
                  <a:cubicBezTo>
                    <a:pt x="22987" y="5334"/>
                    <a:pt x="23368" y="6921"/>
                    <a:pt x="23368" y="8890"/>
                  </a:cubicBezTo>
                  <a:lnTo>
                    <a:pt x="23368" y="15811"/>
                  </a:lnTo>
                  <a:close/>
                  <a:moveTo>
                    <a:pt x="20638" y="13335"/>
                  </a:moveTo>
                  <a:lnTo>
                    <a:pt x="20638" y="9271"/>
                  </a:lnTo>
                  <a:cubicBezTo>
                    <a:pt x="20638" y="7620"/>
                    <a:pt x="20383" y="6350"/>
                    <a:pt x="19812" y="5524"/>
                  </a:cubicBezTo>
                  <a:cubicBezTo>
                    <a:pt x="19304" y="4699"/>
                    <a:pt x="18415" y="4000"/>
                    <a:pt x="17208" y="3556"/>
                  </a:cubicBezTo>
                  <a:cubicBezTo>
                    <a:pt x="15621" y="2921"/>
                    <a:pt x="13716" y="2667"/>
                    <a:pt x="11493" y="2667"/>
                  </a:cubicBezTo>
                  <a:cubicBezTo>
                    <a:pt x="9144" y="2667"/>
                    <a:pt x="7239" y="2984"/>
                    <a:pt x="5906" y="3619"/>
                  </a:cubicBezTo>
                  <a:cubicBezTo>
                    <a:pt x="4572" y="4254"/>
                    <a:pt x="3619" y="5080"/>
                    <a:pt x="3175" y="6096"/>
                  </a:cubicBezTo>
                  <a:cubicBezTo>
                    <a:pt x="2857" y="6794"/>
                    <a:pt x="2731" y="7874"/>
                    <a:pt x="2731" y="9334"/>
                  </a:cubicBezTo>
                  <a:lnTo>
                    <a:pt x="2731" y="13335"/>
                  </a:lnTo>
                  <a:lnTo>
                    <a:pt x="20574" y="13335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g3dc6beee290_0_1146"/>
            <p:cNvSpPr/>
            <p:nvPr/>
          </p:nvSpPr>
          <p:spPr>
            <a:xfrm>
              <a:off x="539759" y="581815"/>
              <a:ext cx="16416" cy="12624"/>
            </a:xfrm>
            <a:custGeom>
              <a:avLst/>
              <a:gdLst/>
              <a:ahLst/>
              <a:cxnLst/>
              <a:rect l="l" t="t" r="r" b="b"/>
              <a:pathLst>
                <a:path w="23368" h="17970" extrusionOk="0">
                  <a:moveTo>
                    <a:pt x="23368" y="17971"/>
                  </a:moveTo>
                  <a:lnTo>
                    <a:pt x="0" y="10604"/>
                  </a:lnTo>
                  <a:lnTo>
                    <a:pt x="0" y="7874"/>
                  </a:lnTo>
                  <a:lnTo>
                    <a:pt x="23368" y="0"/>
                  </a:lnTo>
                  <a:lnTo>
                    <a:pt x="23368" y="2921"/>
                  </a:lnTo>
                  <a:lnTo>
                    <a:pt x="16319" y="5143"/>
                  </a:lnTo>
                  <a:lnTo>
                    <a:pt x="16319" y="13208"/>
                  </a:lnTo>
                  <a:lnTo>
                    <a:pt x="23368" y="15303"/>
                  </a:lnTo>
                  <a:lnTo>
                    <a:pt x="23368" y="17971"/>
                  </a:lnTo>
                  <a:close/>
                  <a:moveTo>
                    <a:pt x="13779" y="12446"/>
                  </a:moveTo>
                  <a:lnTo>
                    <a:pt x="13779" y="5906"/>
                  </a:lnTo>
                  <a:lnTo>
                    <a:pt x="7302" y="7874"/>
                  </a:lnTo>
                  <a:cubicBezTo>
                    <a:pt x="5334" y="8509"/>
                    <a:pt x="3683" y="8953"/>
                    <a:pt x="2476" y="9207"/>
                  </a:cubicBezTo>
                  <a:cubicBezTo>
                    <a:pt x="4000" y="9461"/>
                    <a:pt x="5461" y="9779"/>
                    <a:pt x="6921" y="10287"/>
                  </a:cubicBezTo>
                  <a:lnTo>
                    <a:pt x="13779" y="1244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g3dc6beee290_0_1146"/>
            <p:cNvSpPr/>
            <p:nvPr/>
          </p:nvSpPr>
          <p:spPr>
            <a:xfrm>
              <a:off x="539759" y="563436"/>
              <a:ext cx="16416" cy="12847"/>
            </a:xfrm>
            <a:custGeom>
              <a:avLst/>
              <a:gdLst/>
              <a:ahLst/>
              <a:cxnLst/>
              <a:rect l="l" t="t" r="r" b="b"/>
              <a:pathLst>
                <a:path w="23368" h="18287" extrusionOk="0">
                  <a:moveTo>
                    <a:pt x="23368" y="18288"/>
                  </a:moveTo>
                  <a:lnTo>
                    <a:pt x="0" y="18288"/>
                  </a:lnTo>
                  <a:lnTo>
                    <a:pt x="0" y="14478"/>
                  </a:lnTo>
                  <a:lnTo>
                    <a:pt x="16510" y="9906"/>
                  </a:lnTo>
                  <a:lnTo>
                    <a:pt x="20002" y="9017"/>
                  </a:lnTo>
                  <a:cubicBezTo>
                    <a:pt x="19113" y="8763"/>
                    <a:pt x="17907" y="8445"/>
                    <a:pt x="16256" y="8001"/>
                  </a:cubicBezTo>
                  <a:lnTo>
                    <a:pt x="0" y="3429"/>
                  </a:lnTo>
                  <a:lnTo>
                    <a:pt x="0" y="0"/>
                  </a:lnTo>
                  <a:lnTo>
                    <a:pt x="23368" y="0"/>
                  </a:lnTo>
                  <a:lnTo>
                    <a:pt x="23368" y="2413"/>
                  </a:lnTo>
                  <a:lnTo>
                    <a:pt x="3810" y="2413"/>
                  </a:lnTo>
                  <a:lnTo>
                    <a:pt x="23368" y="8001"/>
                  </a:lnTo>
                  <a:lnTo>
                    <a:pt x="23368" y="10287"/>
                  </a:lnTo>
                  <a:lnTo>
                    <a:pt x="3492" y="15811"/>
                  </a:lnTo>
                  <a:lnTo>
                    <a:pt x="23368" y="15811"/>
                  </a:lnTo>
                  <a:lnTo>
                    <a:pt x="23368" y="18224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g3dc6beee290_0_1146"/>
            <p:cNvSpPr/>
            <p:nvPr/>
          </p:nvSpPr>
          <p:spPr>
            <a:xfrm>
              <a:off x="539759" y="559164"/>
              <a:ext cx="16416" cy="1650"/>
            </a:xfrm>
            <a:custGeom>
              <a:avLst/>
              <a:gdLst/>
              <a:ahLst/>
              <a:cxnLst/>
              <a:rect l="l" t="t" r="r" b="b"/>
              <a:pathLst>
                <a:path w="23368" h="2349" extrusionOk="0">
                  <a:moveTo>
                    <a:pt x="0" y="0"/>
                  </a:moveTo>
                  <a:lnTo>
                    <a:pt x="3302" y="0"/>
                  </a:lnTo>
                  <a:lnTo>
                    <a:pt x="3302" y="2350"/>
                  </a:lnTo>
                  <a:lnTo>
                    <a:pt x="0" y="2350"/>
                  </a:lnTo>
                  <a:lnTo>
                    <a:pt x="0" y="0"/>
                  </a:lnTo>
                  <a:close/>
                  <a:moveTo>
                    <a:pt x="6413" y="0"/>
                  </a:moveTo>
                  <a:lnTo>
                    <a:pt x="23368" y="0"/>
                  </a:lnTo>
                  <a:lnTo>
                    <a:pt x="23368" y="2350"/>
                  </a:lnTo>
                  <a:lnTo>
                    <a:pt x="6413" y="2350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g3dc6beee290_0_1146"/>
            <p:cNvSpPr/>
            <p:nvPr/>
          </p:nvSpPr>
          <p:spPr>
            <a:xfrm>
              <a:off x="543985" y="548840"/>
              <a:ext cx="12222" cy="7940"/>
            </a:xfrm>
            <a:custGeom>
              <a:avLst/>
              <a:gdLst/>
              <a:ahLst/>
              <a:cxnLst/>
              <a:rect l="l" t="t" r="r" b="b"/>
              <a:pathLst>
                <a:path w="17398" h="11303" extrusionOk="0">
                  <a:moveTo>
                    <a:pt x="17336" y="11176"/>
                  </a:moveTo>
                  <a:lnTo>
                    <a:pt x="381" y="11176"/>
                  </a:lnTo>
                  <a:lnTo>
                    <a:pt x="381" y="9081"/>
                  </a:lnTo>
                  <a:lnTo>
                    <a:pt x="2794" y="9081"/>
                  </a:lnTo>
                  <a:cubicBezTo>
                    <a:pt x="1842" y="8573"/>
                    <a:pt x="1143" y="7938"/>
                    <a:pt x="699" y="7239"/>
                  </a:cubicBezTo>
                  <a:cubicBezTo>
                    <a:pt x="254" y="6477"/>
                    <a:pt x="0" y="5652"/>
                    <a:pt x="0" y="4699"/>
                  </a:cubicBezTo>
                  <a:cubicBezTo>
                    <a:pt x="0" y="3937"/>
                    <a:pt x="127" y="3239"/>
                    <a:pt x="444" y="2667"/>
                  </a:cubicBezTo>
                  <a:cubicBezTo>
                    <a:pt x="762" y="2032"/>
                    <a:pt x="1143" y="1524"/>
                    <a:pt x="1588" y="1143"/>
                  </a:cubicBezTo>
                  <a:cubicBezTo>
                    <a:pt x="2032" y="762"/>
                    <a:pt x="2667" y="444"/>
                    <a:pt x="3429" y="254"/>
                  </a:cubicBezTo>
                  <a:cubicBezTo>
                    <a:pt x="4191" y="64"/>
                    <a:pt x="5334" y="0"/>
                    <a:pt x="6922" y="0"/>
                  </a:cubicBezTo>
                  <a:lnTo>
                    <a:pt x="17336" y="0"/>
                  </a:lnTo>
                  <a:lnTo>
                    <a:pt x="17336" y="2350"/>
                  </a:lnTo>
                  <a:lnTo>
                    <a:pt x="7049" y="2350"/>
                  </a:lnTo>
                  <a:cubicBezTo>
                    <a:pt x="5779" y="2350"/>
                    <a:pt x="4890" y="2477"/>
                    <a:pt x="4318" y="2667"/>
                  </a:cubicBezTo>
                  <a:cubicBezTo>
                    <a:pt x="3747" y="2858"/>
                    <a:pt x="3302" y="3239"/>
                    <a:pt x="2985" y="3683"/>
                  </a:cubicBezTo>
                  <a:cubicBezTo>
                    <a:pt x="2667" y="4128"/>
                    <a:pt x="2540" y="4636"/>
                    <a:pt x="2540" y="5271"/>
                  </a:cubicBezTo>
                  <a:cubicBezTo>
                    <a:pt x="2540" y="6414"/>
                    <a:pt x="2985" y="7303"/>
                    <a:pt x="3810" y="7938"/>
                  </a:cubicBezTo>
                  <a:cubicBezTo>
                    <a:pt x="4636" y="8636"/>
                    <a:pt x="6096" y="8954"/>
                    <a:pt x="8128" y="8954"/>
                  </a:cubicBezTo>
                  <a:lnTo>
                    <a:pt x="17399" y="8954"/>
                  </a:lnTo>
                  <a:lnTo>
                    <a:pt x="17399" y="1130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g3dc6beee290_0_1146"/>
            <p:cNvSpPr/>
            <p:nvPr/>
          </p:nvSpPr>
          <p:spPr>
            <a:xfrm>
              <a:off x="544029" y="537893"/>
              <a:ext cx="12401" cy="8966"/>
            </a:xfrm>
            <a:custGeom>
              <a:avLst/>
              <a:gdLst/>
              <a:ahLst/>
              <a:cxnLst/>
              <a:rect l="l" t="t" r="r" b="b"/>
              <a:pathLst>
                <a:path w="17652" h="12763" extrusionOk="0">
                  <a:moveTo>
                    <a:pt x="11811" y="2413"/>
                  </a:moveTo>
                  <a:lnTo>
                    <a:pt x="12192" y="0"/>
                  </a:lnTo>
                  <a:cubicBezTo>
                    <a:pt x="13970" y="381"/>
                    <a:pt x="15367" y="1143"/>
                    <a:pt x="16256" y="2223"/>
                  </a:cubicBezTo>
                  <a:cubicBezTo>
                    <a:pt x="17145" y="3302"/>
                    <a:pt x="17653" y="4572"/>
                    <a:pt x="17653" y="6160"/>
                  </a:cubicBezTo>
                  <a:cubicBezTo>
                    <a:pt x="17653" y="8128"/>
                    <a:pt x="16891" y="9715"/>
                    <a:pt x="15431" y="10922"/>
                  </a:cubicBezTo>
                  <a:cubicBezTo>
                    <a:pt x="13906" y="12129"/>
                    <a:pt x="11811" y="12764"/>
                    <a:pt x="8953" y="12764"/>
                  </a:cubicBezTo>
                  <a:cubicBezTo>
                    <a:pt x="6096" y="12764"/>
                    <a:pt x="3810" y="12129"/>
                    <a:pt x="2286" y="10922"/>
                  </a:cubicBezTo>
                  <a:cubicBezTo>
                    <a:pt x="762" y="9715"/>
                    <a:pt x="0" y="8128"/>
                    <a:pt x="0" y="6287"/>
                  </a:cubicBezTo>
                  <a:cubicBezTo>
                    <a:pt x="0" y="4445"/>
                    <a:pt x="762" y="2985"/>
                    <a:pt x="2286" y="1778"/>
                  </a:cubicBezTo>
                  <a:cubicBezTo>
                    <a:pt x="3810" y="572"/>
                    <a:pt x="5969" y="0"/>
                    <a:pt x="8826" y="0"/>
                  </a:cubicBezTo>
                  <a:lnTo>
                    <a:pt x="9589" y="0"/>
                  </a:lnTo>
                  <a:lnTo>
                    <a:pt x="9589" y="10351"/>
                  </a:lnTo>
                  <a:cubicBezTo>
                    <a:pt x="11493" y="10287"/>
                    <a:pt x="12954" y="9843"/>
                    <a:pt x="13906" y="9017"/>
                  </a:cubicBezTo>
                  <a:cubicBezTo>
                    <a:pt x="14859" y="8255"/>
                    <a:pt x="15367" y="7303"/>
                    <a:pt x="15367" y="6160"/>
                  </a:cubicBezTo>
                  <a:cubicBezTo>
                    <a:pt x="15367" y="4382"/>
                    <a:pt x="14224" y="3175"/>
                    <a:pt x="11874" y="2476"/>
                  </a:cubicBezTo>
                  <a:moveTo>
                    <a:pt x="7239" y="10224"/>
                  </a:moveTo>
                  <a:lnTo>
                    <a:pt x="7239" y="2476"/>
                  </a:lnTo>
                  <a:cubicBezTo>
                    <a:pt x="5778" y="2604"/>
                    <a:pt x="4699" y="2921"/>
                    <a:pt x="3937" y="3429"/>
                  </a:cubicBezTo>
                  <a:cubicBezTo>
                    <a:pt x="2857" y="4191"/>
                    <a:pt x="2349" y="5144"/>
                    <a:pt x="2349" y="6287"/>
                  </a:cubicBezTo>
                  <a:cubicBezTo>
                    <a:pt x="2349" y="7366"/>
                    <a:pt x="2794" y="8255"/>
                    <a:pt x="3683" y="8954"/>
                  </a:cubicBezTo>
                  <a:cubicBezTo>
                    <a:pt x="4572" y="9715"/>
                    <a:pt x="5715" y="10097"/>
                    <a:pt x="7239" y="10160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g3dc6beee290_0_1146"/>
            <p:cNvSpPr/>
            <p:nvPr/>
          </p:nvSpPr>
          <p:spPr>
            <a:xfrm>
              <a:off x="539715" y="527970"/>
              <a:ext cx="16683" cy="8431"/>
            </a:xfrm>
            <a:custGeom>
              <a:avLst/>
              <a:gdLst/>
              <a:ahLst/>
              <a:cxnLst/>
              <a:rect l="l" t="t" r="r" b="b"/>
              <a:pathLst>
                <a:path w="23748" h="12001" extrusionOk="0">
                  <a:moveTo>
                    <a:pt x="23432" y="2159"/>
                  </a:moveTo>
                  <a:lnTo>
                    <a:pt x="21272" y="2159"/>
                  </a:lnTo>
                  <a:cubicBezTo>
                    <a:pt x="22098" y="2603"/>
                    <a:pt x="22733" y="3111"/>
                    <a:pt x="23114" y="3810"/>
                  </a:cubicBezTo>
                  <a:cubicBezTo>
                    <a:pt x="23558" y="4508"/>
                    <a:pt x="23749" y="5207"/>
                    <a:pt x="23749" y="5969"/>
                  </a:cubicBezTo>
                  <a:cubicBezTo>
                    <a:pt x="23749" y="7620"/>
                    <a:pt x="22987" y="9017"/>
                    <a:pt x="21400" y="10224"/>
                  </a:cubicBezTo>
                  <a:cubicBezTo>
                    <a:pt x="19875" y="11430"/>
                    <a:pt x="17653" y="12001"/>
                    <a:pt x="14859" y="12001"/>
                  </a:cubicBezTo>
                  <a:cubicBezTo>
                    <a:pt x="12954" y="12001"/>
                    <a:pt x="11303" y="11747"/>
                    <a:pt x="9969" y="11176"/>
                  </a:cubicBezTo>
                  <a:cubicBezTo>
                    <a:pt x="8636" y="10668"/>
                    <a:pt x="7620" y="9906"/>
                    <a:pt x="6985" y="9081"/>
                  </a:cubicBezTo>
                  <a:cubicBezTo>
                    <a:pt x="6350" y="8192"/>
                    <a:pt x="6032" y="7239"/>
                    <a:pt x="6032" y="6160"/>
                  </a:cubicBezTo>
                  <a:cubicBezTo>
                    <a:pt x="6032" y="5397"/>
                    <a:pt x="6223" y="4699"/>
                    <a:pt x="6668" y="4000"/>
                  </a:cubicBezTo>
                  <a:cubicBezTo>
                    <a:pt x="7049" y="3365"/>
                    <a:pt x="7620" y="2794"/>
                    <a:pt x="8382" y="2349"/>
                  </a:cubicBezTo>
                  <a:lnTo>
                    <a:pt x="0" y="2349"/>
                  </a:lnTo>
                  <a:lnTo>
                    <a:pt x="0" y="0"/>
                  </a:lnTo>
                  <a:lnTo>
                    <a:pt x="23368" y="0"/>
                  </a:lnTo>
                  <a:lnTo>
                    <a:pt x="23368" y="2222"/>
                  </a:lnTo>
                  <a:close/>
                  <a:moveTo>
                    <a:pt x="14986" y="9588"/>
                  </a:moveTo>
                  <a:cubicBezTo>
                    <a:pt x="17145" y="9588"/>
                    <a:pt x="18796" y="9207"/>
                    <a:pt x="19875" y="8446"/>
                  </a:cubicBezTo>
                  <a:cubicBezTo>
                    <a:pt x="20955" y="7683"/>
                    <a:pt x="21463" y="6794"/>
                    <a:pt x="21463" y="5778"/>
                  </a:cubicBezTo>
                  <a:cubicBezTo>
                    <a:pt x="21463" y="4763"/>
                    <a:pt x="20955" y="3937"/>
                    <a:pt x="19939" y="3175"/>
                  </a:cubicBezTo>
                  <a:cubicBezTo>
                    <a:pt x="18923" y="2413"/>
                    <a:pt x="17399" y="2096"/>
                    <a:pt x="15303" y="2096"/>
                  </a:cubicBezTo>
                  <a:cubicBezTo>
                    <a:pt x="12954" y="2096"/>
                    <a:pt x="11176" y="2476"/>
                    <a:pt x="10096" y="3175"/>
                  </a:cubicBezTo>
                  <a:cubicBezTo>
                    <a:pt x="9017" y="3874"/>
                    <a:pt x="8446" y="4826"/>
                    <a:pt x="8446" y="5969"/>
                  </a:cubicBezTo>
                  <a:cubicBezTo>
                    <a:pt x="8446" y="6985"/>
                    <a:pt x="8953" y="7810"/>
                    <a:pt x="10033" y="8509"/>
                  </a:cubicBezTo>
                  <a:cubicBezTo>
                    <a:pt x="11049" y="9207"/>
                    <a:pt x="12700" y="9588"/>
                    <a:pt x="14986" y="9588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g3dc6beee290_0_1146"/>
            <p:cNvSpPr/>
            <p:nvPr/>
          </p:nvSpPr>
          <p:spPr>
            <a:xfrm>
              <a:off x="544252" y="517468"/>
              <a:ext cx="12178" cy="7895"/>
            </a:xfrm>
            <a:custGeom>
              <a:avLst/>
              <a:gdLst/>
              <a:ahLst/>
              <a:cxnLst/>
              <a:rect l="l" t="t" r="r" b="b"/>
              <a:pathLst>
                <a:path w="17335" h="11239" extrusionOk="0">
                  <a:moveTo>
                    <a:pt x="16955" y="2159"/>
                  </a:moveTo>
                  <a:lnTo>
                    <a:pt x="14478" y="2159"/>
                  </a:lnTo>
                  <a:cubicBezTo>
                    <a:pt x="15431" y="2731"/>
                    <a:pt x="16129" y="3365"/>
                    <a:pt x="16637" y="4064"/>
                  </a:cubicBezTo>
                  <a:cubicBezTo>
                    <a:pt x="17145" y="4826"/>
                    <a:pt x="17336" y="5651"/>
                    <a:pt x="17336" y="6540"/>
                  </a:cubicBezTo>
                  <a:cubicBezTo>
                    <a:pt x="17336" y="7620"/>
                    <a:pt x="17018" y="8572"/>
                    <a:pt x="16447" y="9335"/>
                  </a:cubicBezTo>
                  <a:cubicBezTo>
                    <a:pt x="15875" y="10096"/>
                    <a:pt x="15113" y="10604"/>
                    <a:pt x="14224" y="10858"/>
                  </a:cubicBezTo>
                  <a:cubicBezTo>
                    <a:pt x="13335" y="11113"/>
                    <a:pt x="12065" y="11239"/>
                    <a:pt x="10541" y="11239"/>
                  </a:cubicBezTo>
                  <a:lnTo>
                    <a:pt x="64" y="11239"/>
                  </a:lnTo>
                  <a:lnTo>
                    <a:pt x="64" y="8890"/>
                  </a:lnTo>
                  <a:lnTo>
                    <a:pt x="9462" y="8890"/>
                  </a:lnTo>
                  <a:cubicBezTo>
                    <a:pt x="11176" y="8890"/>
                    <a:pt x="12383" y="8826"/>
                    <a:pt x="12954" y="8636"/>
                  </a:cubicBezTo>
                  <a:cubicBezTo>
                    <a:pt x="13526" y="8446"/>
                    <a:pt x="14034" y="8128"/>
                    <a:pt x="14351" y="7683"/>
                  </a:cubicBezTo>
                  <a:cubicBezTo>
                    <a:pt x="14732" y="7239"/>
                    <a:pt x="14859" y="6667"/>
                    <a:pt x="14859" y="6096"/>
                  </a:cubicBezTo>
                  <a:cubicBezTo>
                    <a:pt x="14859" y="4953"/>
                    <a:pt x="14415" y="4064"/>
                    <a:pt x="13462" y="3302"/>
                  </a:cubicBezTo>
                  <a:cubicBezTo>
                    <a:pt x="12637" y="2667"/>
                    <a:pt x="11176" y="2349"/>
                    <a:pt x="9081" y="2349"/>
                  </a:cubicBezTo>
                  <a:lnTo>
                    <a:pt x="0" y="2349"/>
                  </a:lnTo>
                  <a:lnTo>
                    <a:pt x="0" y="0"/>
                  </a:lnTo>
                  <a:lnTo>
                    <a:pt x="16955" y="0"/>
                  </a:lnTo>
                  <a:lnTo>
                    <a:pt x="16955" y="209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g3dc6beee290_0_1146"/>
            <p:cNvSpPr/>
            <p:nvPr/>
          </p:nvSpPr>
          <p:spPr>
            <a:xfrm>
              <a:off x="544029" y="506967"/>
              <a:ext cx="12401" cy="8520"/>
            </a:xfrm>
            <a:custGeom>
              <a:avLst/>
              <a:gdLst/>
              <a:ahLst/>
              <a:cxnLst/>
              <a:rect l="l" t="t" r="r" b="b"/>
              <a:pathLst>
                <a:path w="17652" h="12128" extrusionOk="0">
                  <a:moveTo>
                    <a:pt x="11049" y="2286"/>
                  </a:moveTo>
                  <a:lnTo>
                    <a:pt x="11430" y="0"/>
                  </a:lnTo>
                  <a:cubicBezTo>
                    <a:pt x="13462" y="254"/>
                    <a:pt x="14986" y="953"/>
                    <a:pt x="16065" y="1968"/>
                  </a:cubicBezTo>
                  <a:cubicBezTo>
                    <a:pt x="17145" y="3048"/>
                    <a:pt x="17653" y="4318"/>
                    <a:pt x="17653" y="5842"/>
                  </a:cubicBezTo>
                  <a:cubicBezTo>
                    <a:pt x="17653" y="7683"/>
                    <a:pt x="16891" y="9144"/>
                    <a:pt x="15431" y="10350"/>
                  </a:cubicBezTo>
                  <a:cubicBezTo>
                    <a:pt x="13906" y="11557"/>
                    <a:pt x="11747" y="12128"/>
                    <a:pt x="8826" y="12128"/>
                  </a:cubicBezTo>
                  <a:cubicBezTo>
                    <a:pt x="5906" y="12128"/>
                    <a:pt x="3683" y="11557"/>
                    <a:pt x="2222" y="10350"/>
                  </a:cubicBezTo>
                  <a:cubicBezTo>
                    <a:pt x="762" y="9144"/>
                    <a:pt x="0" y="7620"/>
                    <a:pt x="0" y="5778"/>
                  </a:cubicBezTo>
                  <a:cubicBezTo>
                    <a:pt x="0" y="4318"/>
                    <a:pt x="444" y="3111"/>
                    <a:pt x="1333" y="2159"/>
                  </a:cubicBezTo>
                  <a:cubicBezTo>
                    <a:pt x="2222" y="1207"/>
                    <a:pt x="3556" y="571"/>
                    <a:pt x="5334" y="254"/>
                  </a:cubicBezTo>
                  <a:lnTo>
                    <a:pt x="5778" y="2540"/>
                  </a:lnTo>
                  <a:cubicBezTo>
                    <a:pt x="4635" y="2731"/>
                    <a:pt x="3810" y="3175"/>
                    <a:pt x="3239" y="3683"/>
                  </a:cubicBezTo>
                  <a:cubicBezTo>
                    <a:pt x="2667" y="4254"/>
                    <a:pt x="2413" y="4889"/>
                    <a:pt x="2413" y="5651"/>
                  </a:cubicBezTo>
                  <a:cubicBezTo>
                    <a:pt x="2413" y="6794"/>
                    <a:pt x="2921" y="7747"/>
                    <a:pt x="3937" y="8509"/>
                  </a:cubicBezTo>
                  <a:cubicBezTo>
                    <a:pt x="4953" y="9271"/>
                    <a:pt x="6604" y="9652"/>
                    <a:pt x="8826" y="9652"/>
                  </a:cubicBezTo>
                  <a:cubicBezTo>
                    <a:pt x="11049" y="9652"/>
                    <a:pt x="12827" y="9271"/>
                    <a:pt x="13843" y="8572"/>
                  </a:cubicBezTo>
                  <a:cubicBezTo>
                    <a:pt x="14859" y="7874"/>
                    <a:pt x="15367" y="6921"/>
                    <a:pt x="15367" y="5778"/>
                  </a:cubicBezTo>
                  <a:cubicBezTo>
                    <a:pt x="15367" y="4889"/>
                    <a:pt x="15049" y="4128"/>
                    <a:pt x="14351" y="3493"/>
                  </a:cubicBezTo>
                  <a:cubicBezTo>
                    <a:pt x="13653" y="2857"/>
                    <a:pt x="12573" y="2476"/>
                    <a:pt x="11176" y="228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g3dc6beee290_0_1146"/>
            <p:cNvSpPr/>
            <p:nvPr/>
          </p:nvSpPr>
          <p:spPr>
            <a:xfrm>
              <a:off x="543985" y="497177"/>
              <a:ext cx="12445" cy="8966"/>
            </a:xfrm>
            <a:custGeom>
              <a:avLst/>
              <a:gdLst/>
              <a:ahLst/>
              <a:cxnLst/>
              <a:rect l="l" t="t" r="r" b="b"/>
              <a:pathLst>
                <a:path w="17716" h="12763" extrusionOk="0">
                  <a:moveTo>
                    <a:pt x="15240" y="2921"/>
                  </a:moveTo>
                  <a:cubicBezTo>
                    <a:pt x="16065" y="3683"/>
                    <a:pt x="16700" y="4508"/>
                    <a:pt x="17082" y="5397"/>
                  </a:cubicBezTo>
                  <a:cubicBezTo>
                    <a:pt x="17463" y="6286"/>
                    <a:pt x="17717" y="7112"/>
                    <a:pt x="17717" y="8064"/>
                  </a:cubicBezTo>
                  <a:cubicBezTo>
                    <a:pt x="17717" y="9525"/>
                    <a:pt x="17272" y="10668"/>
                    <a:pt x="16383" y="11493"/>
                  </a:cubicBezTo>
                  <a:cubicBezTo>
                    <a:pt x="15494" y="12382"/>
                    <a:pt x="14351" y="12763"/>
                    <a:pt x="12890" y="12763"/>
                  </a:cubicBezTo>
                  <a:cubicBezTo>
                    <a:pt x="11938" y="12763"/>
                    <a:pt x="11049" y="12573"/>
                    <a:pt x="10287" y="12128"/>
                  </a:cubicBezTo>
                  <a:cubicBezTo>
                    <a:pt x="9525" y="11747"/>
                    <a:pt x="8954" y="11176"/>
                    <a:pt x="8509" y="10477"/>
                  </a:cubicBezTo>
                  <a:cubicBezTo>
                    <a:pt x="8065" y="9779"/>
                    <a:pt x="7747" y="8699"/>
                    <a:pt x="7557" y="7302"/>
                  </a:cubicBezTo>
                  <a:cubicBezTo>
                    <a:pt x="7303" y="5397"/>
                    <a:pt x="6922" y="4000"/>
                    <a:pt x="6540" y="3111"/>
                  </a:cubicBezTo>
                  <a:lnTo>
                    <a:pt x="5779" y="3111"/>
                  </a:lnTo>
                  <a:cubicBezTo>
                    <a:pt x="4636" y="3111"/>
                    <a:pt x="3810" y="3302"/>
                    <a:pt x="3365" y="3746"/>
                  </a:cubicBezTo>
                  <a:cubicBezTo>
                    <a:pt x="2667" y="4318"/>
                    <a:pt x="2350" y="5207"/>
                    <a:pt x="2350" y="6413"/>
                  </a:cubicBezTo>
                  <a:cubicBezTo>
                    <a:pt x="2350" y="7493"/>
                    <a:pt x="2604" y="8318"/>
                    <a:pt x="3048" y="8890"/>
                  </a:cubicBezTo>
                  <a:cubicBezTo>
                    <a:pt x="3493" y="9461"/>
                    <a:pt x="4382" y="9842"/>
                    <a:pt x="5588" y="10096"/>
                  </a:cubicBezTo>
                  <a:lnTo>
                    <a:pt x="5207" y="12382"/>
                  </a:lnTo>
                  <a:cubicBezTo>
                    <a:pt x="3365" y="12065"/>
                    <a:pt x="2096" y="11366"/>
                    <a:pt x="1270" y="10350"/>
                  </a:cubicBezTo>
                  <a:cubicBezTo>
                    <a:pt x="444" y="9334"/>
                    <a:pt x="0" y="7938"/>
                    <a:pt x="0" y="6032"/>
                  </a:cubicBezTo>
                  <a:cubicBezTo>
                    <a:pt x="0" y="4572"/>
                    <a:pt x="254" y="3429"/>
                    <a:pt x="825" y="2603"/>
                  </a:cubicBezTo>
                  <a:cubicBezTo>
                    <a:pt x="1397" y="1778"/>
                    <a:pt x="2032" y="1270"/>
                    <a:pt x="2857" y="1016"/>
                  </a:cubicBezTo>
                  <a:cubicBezTo>
                    <a:pt x="3683" y="825"/>
                    <a:pt x="4826" y="698"/>
                    <a:pt x="6414" y="698"/>
                  </a:cubicBezTo>
                  <a:lnTo>
                    <a:pt x="10224" y="698"/>
                  </a:lnTo>
                  <a:cubicBezTo>
                    <a:pt x="12890" y="698"/>
                    <a:pt x="14605" y="698"/>
                    <a:pt x="15304" y="571"/>
                  </a:cubicBezTo>
                  <a:cubicBezTo>
                    <a:pt x="16002" y="444"/>
                    <a:pt x="16700" y="254"/>
                    <a:pt x="17336" y="0"/>
                  </a:cubicBezTo>
                  <a:lnTo>
                    <a:pt x="17336" y="2476"/>
                  </a:lnTo>
                  <a:cubicBezTo>
                    <a:pt x="16764" y="2730"/>
                    <a:pt x="16065" y="2857"/>
                    <a:pt x="15240" y="2984"/>
                  </a:cubicBezTo>
                  <a:moveTo>
                    <a:pt x="8826" y="3175"/>
                  </a:moveTo>
                  <a:cubicBezTo>
                    <a:pt x="9271" y="4064"/>
                    <a:pt x="9589" y="5334"/>
                    <a:pt x="9906" y="6985"/>
                  </a:cubicBezTo>
                  <a:cubicBezTo>
                    <a:pt x="10097" y="8001"/>
                    <a:pt x="10287" y="8636"/>
                    <a:pt x="10478" y="9080"/>
                  </a:cubicBezTo>
                  <a:cubicBezTo>
                    <a:pt x="10668" y="9461"/>
                    <a:pt x="10986" y="9779"/>
                    <a:pt x="11430" y="9969"/>
                  </a:cubicBezTo>
                  <a:cubicBezTo>
                    <a:pt x="11811" y="10160"/>
                    <a:pt x="12319" y="10287"/>
                    <a:pt x="12827" y="10287"/>
                  </a:cubicBezTo>
                  <a:cubicBezTo>
                    <a:pt x="13653" y="10287"/>
                    <a:pt x="14288" y="10033"/>
                    <a:pt x="14796" y="9525"/>
                  </a:cubicBezTo>
                  <a:cubicBezTo>
                    <a:pt x="15304" y="9017"/>
                    <a:pt x="15494" y="8318"/>
                    <a:pt x="15494" y="7429"/>
                  </a:cubicBezTo>
                  <a:cubicBezTo>
                    <a:pt x="15494" y="6540"/>
                    <a:pt x="15304" y="5842"/>
                    <a:pt x="14859" y="5143"/>
                  </a:cubicBezTo>
                  <a:cubicBezTo>
                    <a:pt x="14415" y="4445"/>
                    <a:pt x="13843" y="3937"/>
                    <a:pt x="13144" y="3619"/>
                  </a:cubicBezTo>
                  <a:cubicBezTo>
                    <a:pt x="12446" y="3302"/>
                    <a:pt x="11367" y="3111"/>
                    <a:pt x="9969" y="3111"/>
                  </a:cubicBezTo>
                  <a:lnTo>
                    <a:pt x="8890" y="311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g3dc6beee290_0_1146"/>
            <p:cNvSpPr/>
            <p:nvPr/>
          </p:nvSpPr>
          <p:spPr>
            <a:xfrm>
              <a:off x="544029" y="487164"/>
              <a:ext cx="12401" cy="8520"/>
            </a:xfrm>
            <a:custGeom>
              <a:avLst/>
              <a:gdLst/>
              <a:ahLst/>
              <a:cxnLst/>
              <a:rect l="l" t="t" r="r" b="b"/>
              <a:pathLst>
                <a:path w="17652" h="12128" extrusionOk="0">
                  <a:moveTo>
                    <a:pt x="11049" y="2286"/>
                  </a:moveTo>
                  <a:lnTo>
                    <a:pt x="11430" y="0"/>
                  </a:lnTo>
                  <a:cubicBezTo>
                    <a:pt x="13462" y="254"/>
                    <a:pt x="14986" y="953"/>
                    <a:pt x="16065" y="1969"/>
                  </a:cubicBezTo>
                  <a:cubicBezTo>
                    <a:pt x="17145" y="3048"/>
                    <a:pt x="17653" y="4318"/>
                    <a:pt x="17653" y="5842"/>
                  </a:cubicBezTo>
                  <a:cubicBezTo>
                    <a:pt x="17653" y="7684"/>
                    <a:pt x="16891" y="9144"/>
                    <a:pt x="15431" y="10351"/>
                  </a:cubicBezTo>
                  <a:cubicBezTo>
                    <a:pt x="13906" y="11494"/>
                    <a:pt x="11747" y="12128"/>
                    <a:pt x="8826" y="12128"/>
                  </a:cubicBezTo>
                  <a:cubicBezTo>
                    <a:pt x="5906" y="12128"/>
                    <a:pt x="3683" y="11557"/>
                    <a:pt x="2222" y="10351"/>
                  </a:cubicBezTo>
                  <a:cubicBezTo>
                    <a:pt x="762" y="9144"/>
                    <a:pt x="0" y="7620"/>
                    <a:pt x="0" y="5778"/>
                  </a:cubicBezTo>
                  <a:cubicBezTo>
                    <a:pt x="0" y="4318"/>
                    <a:pt x="444" y="3112"/>
                    <a:pt x="1333" y="2159"/>
                  </a:cubicBezTo>
                  <a:cubicBezTo>
                    <a:pt x="2222" y="1206"/>
                    <a:pt x="3556" y="572"/>
                    <a:pt x="5334" y="254"/>
                  </a:cubicBezTo>
                  <a:lnTo>
                    <a:pt x="5778" y="2540"/>
                  </a:lnTo>
                  <a:cubicBezTo>
                    <a:pt x="4635" y="2731"/>
                    <a:pt x="3810" y="3175"/>
                    <a:pt x="3239" y="3683"/>
                  </a:cubicBezTo>
                  <a:cubicBezTo>
                    <a:pt x="2667" y="4255"/>
                    <a:pt x="2413" y="4890"/>
                    <a:pt x="2413" y="5652"/>
                  </a:cubicBezTo>
                  <a:cubicBezTo>
                    <a:pt x="2413" y="6795"/>
                    <a:pt x="2921" y="7747"/>
                    <a:pt x="3937" y="8509"/>
                  </a:cubicBezTo>
                  <a:cubicBezTo>
                    <a:pt x="4953" y="9271"/>
                    <a:pt x="6604" y="9652"/>
                    <a:pt x="8826" y="9652"/>
                  </a:cubicBezTo>
                  <a:cubicBezTo>
                    <a:pt x="11049" y="9652"/>
                    <a:pt x="12827" y="9271"/>
                    <a:pt x="13843" y="8573"/>
                  </a:cubicBezTo>
                  <a:cubicBezTo>
                    <a:pt x="14859" y="7810"/>
                    <a:pt x="15367" y="6922"/>
                    <a:pt x="15367" y="5778"/>
                  </a:cubicBezTo>
                  <a:cubicBezTo>
                    <a:pt x="15367" y="4890"/>
                    <a:pt x="15049" y="4127"/>
                    <a:pt x="14351" y="3492"/>
                  </a:cubicBezTo>
                  <a:cubicBezTo>
                    <a:pt x="13653" y="2858"/>
                    <a:pt x="12573" y="2476"/>
                    <a:pt x="11176" y="228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g3dc6beee290_0_1146"/>
            <p:cNvSpPr/>
            <p:nvPr/>
          </p:nvSpPr>
          <p:spPr>
            <a:xfrm>
              <a:off x="539759" y="484094"/>
              <a:ext cx="16416" cy="1650"/>
            </a:xfrm>
            <a:custGeom>
              <a:avLst/>
              <a:gdLst/>
              <a:ahLst/>
              <a:cxnLst/>
              <a:rect l="l" t="t" r="r" b="b"/>
              <a:pathLst>
                <a:path w="23368" h="2349" extrusionOk="0">
                  <a:moveTo>
                    <a:pt x="0" y="0"/>
                  </a:moveTo>
                  <a:lnTo>
                    <a:pt x="3302" y="0"/>
                  </a:lnTo>
                  <a:lnTo>
                    <a:pt x="3302" y="2349"/>
                  </a:lnTo>
                  <a:lnTo>
                    <a:pt x="0" y="2349"/>
                  </a:lnTo>
                  <a:lnTo>
                    <a:pt x="0" y="0"/>
                  </a:lnTo>
                  <a:close/>
                  <a:moveTo>
                    <a:pt x="6413" y="0"/>
                  </a:moveTo>
                  <a:lnTo>
                    <a:pt x="23368" y="0"/>
                  </a:lnTo>
                  <a:lnTo>
                    <a:pt x="23368" y="2349"/>
                  </a:lnTo>
                  <a:lnTo>
                    <a:pt x="6413" y="2349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g3dc6beee290_0_1146"/>
            <p:cNvSpPr/>
            <p:nvPr/>
          </p:nvSpPr>
          <p:spPr>
            <a:xfrm>
              <a:off x="539626" y="473102"/>
              <a:ext cx="16772" cy="9144"/>
            </a:xfrm>
            <a:custGeom>
              <a:avLst/>
              <a:gdLst/>
              <a:ahLst/>
              <a:cxnLst/>
              <a:rect l="l" t="t" r="r" b="b"/>
              <a:pathLst>
                <a:path w="23875" h="13017" extrusionOk="0">
                  <a:moveTo>
                    <a:pt x="15049" y="12954"/>
                  </a:moveTo>
                  <a:cubicBezTo>
                    <a:pt x="12128" y="12954"/>
                    <a:pt x="9906" y="12319"/>
                    <a:pt x="8445" y="11113"/>
                  </a:cubicBezTo>
                  <a:cubicBezTo>
                    <a:pt x="6985" y="9906"/>
                    <a:pt x="6223" y="8319"/>
                    <a:pt x="6223" y="6477"/>
                  </a:cubicBezTo>
                  <a:cubicBezTo>
                    <a:pt x="6223" y="4635"/>
                    <a:pt x="6985" y="3112"/>
                    <a:pt x="8445" y="1842"/>
                  </a:cubicBezTo>
                  <a:cubicBezTo>
                    <a:pt x="9906" y="572"/>
                    <a:pt x="12065" y="0"/>
                    <a:pt x="14859" y="0"/>
                  </a:cubicBezTo>
                  <a:cubicBezTo>
                    <a:pt x="17907" y="0"/>
                    <a:pt x="20129" y="635"/>
                    <a:pt x="21653" y="1842"/>
                  </a:cubicBezTo>
                  <a:cubicBezTo>
                    <a:pt x="23177" y="3048"/>
                    <a:pt x="23876" y="4635"/>
                    <a:pt x="23876" y="6540"/>
                  </a:cubicBezTo>
                  <a:cubicBezTo>
                    <a:pt x="23876" y="8446"/>
                    <a:pt x="23114" y="9969"/>
                    <a:pt x="21653" y="11176"/>
                  </a:cubicBezTo>
                  <a:cubicBezTo>
                    <a:pt x="20193" y="12446"/>
                    <a:pt x="17970" y="13017"/>
                    <a:pt x="15049" y="13017"/>
                  </a:cubicBezTo>
                  <a:moveTo>
                    <a:pt x="15049" y="10604"/>
                  </a:moveTo>
                  <a:cubicBezTo>
                    <a:pt x="17208" y="10604"/>
                    <a:pt x="18859" y="10224"/>
                    <a:pt x="19939" y="9398"/>
                  </a:cubicBezTo>
                  <a:cubicBezTo>
                    <a:pt x="21018" y="8572"/>
                    <a:pt x="21526" y="7620"/>
                    <a:pt x="21526" y="6413"/>
                  </a:cubicBezTo>
                  <a:cubicBezTo>
                    <a:pt x="21526" y="5334"/>
                    <a:pt x="20955" y="4381"/>
                    <a:pt x="19875" y="3556"/>
                  </a:cubicBezTo>
                  <a:cubicBezTo>
                    <a:pt x="18796" y="2794"/>
                    <a:pt x="17145" y="2349"/>
                    <a:pt x="14986" y="2349"/>
                  </a:cubicBezTo>
                  <a:cubicBezTo>
                    <a:pt x="12827" y="2349"/>
                    <a:pt x="11176" y="2731"/>
                    <a:pt x="10096" y="3556"/>
                  </a:cubicBezTo>
                  <a:cubicBezTo>
                    <a:pt x="9017" y="4381"/>
                    <a:pt x="8509" y="5334"/>
                    <a:pt x="8509" y="6540"/>
                  </a:cubicBezTo>
                  <a:cubicBezTo>
                    <a:pt x="8509" y="7683"/>
                    <a:pt x="9017" y="8636"/>
                    <a:pt x="10096" y="9398"/>
                  </a:cubicBezTo>
                  <a:cubicBezTo>
                    <a:pt x="11176" y="10160"/>
                    <a:pt x="12763" y="10604"/>
                    <a:pt x="14986" y="10604"/>
                  </a:cubicBezTo>
                  <a:moveTo>
                    <a:pt x="4445" y="8255"/>
                  </a:moveTo>
                  <a:lnTo>
                    <a:pt x="0" y="6540"/>
                  </a:lnTo>
                  <a:lnTo>
                    <a:pt x="0" y="3492"/>
                  </a:lnTo>
                  <a:lnTo>
                    <a:pt x="4445" y="6350"/>
                  </a:lnTo>
                  <a:lnTo>
                    <a:pt x="4445" y="8319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g3dc6beee290_0_1146"/>
            <p:cNvSpPr/>
            <p:nvPr/>
          </p:nvSpPr>
          <p:spPr>
            <a:xfrm>
              <a:off x="543985" y="463312"/>
              <a:ext cx="12222" cy="7940"/>
            </a:xfrm>
            <a:custGeom>
              <a:avLst/>
              <a:gdLst/>
              <a:ahLst/>
              <a:cxnLst/>
              <a:rect l="l" t="t" r="r" b="b"/>
              <a:pathLst>
                <a:path w="17398" h="11303" extrusionOk="0">
                  <a:moveTo>
                    <a:pt x="17336" y="11176"/>
                  </a:moveTo>
                  <a:lnTo>
                    <a:pt x="381" y="11176"/>
                  </a:lnTo>
                  <a:lnTo>
                    <a:pt x="381" y="9081"/>
                  </a:lnTo>
                  <a:lnTo>
                    <a:pt x="2794" y="9081"/>
                  </a:lnTo>
                  <a:cubicBezTo>
                    <a:pt x="1842" y="8573"/>
                    <a:pt x="1143" y="7938"/>
                    <a:pt x="699" y="7239"/>
                  </a:cubicBezTo>
                  <a:cubicBezTo>
                    <a:pt x="254" y="6477"/>
                    <a:pt x="0" y="5651"/>
                    <a:pt x="0" y="4699"/>
                  </a:cubicBezTo>
                  <a:cubicBezTo>
                    <a:pt x="0" y="3937"/>
                    <a:pt x="127" y="3239"/>
                    <a:pt x="444" y="2667"/>
                  </a:cubicBezTo>
                  <a:cubicBezTo>
                    <a:pt x="762" y="2032"/>
                    <a:pt x="1143" y="1524"/>
                    <a:pt x="1588" y="1143"/>
                  </a:cubicBezTo>
                  <a:cubicBezTo>
                    <a:pt x="2032" y="762"/>
                    <a:pt x="2667" y="444"/>
                    <a:pt x="3429" y="254"/>
                  </a:cubicBezTo>
                  <a:cubicBezTo>
                    <a:pt x="4191" y="64"/>
                    <a:pt x="5334" y="0"/>
                    <a:pt x="6922" y="0"/>
                  </a:cubicBezTo>
                  <a:lnTo>
                    <a:pt x="17336" y="0"/>
                  </a:lnTo>
                  <a:lnTo>
                    <a:pt x="17336" y="2349"/>
                  </a:lnTo>
                  <a:lnTo>
                    <a:pt x="7049" y="2349"/>
                  </a:lnTo>
                  <a:cubicBezTo>
                    <a:pt x="5779" y="2349"/>
                    <a:pt x="4890" y="2476"/>
                    <a:pt x="4318" y="2667"/>
                  </a:cubicBezTo>
                  <a:cubicBezTo>
                    <a:pt x="3747" y="2858"/>
                    <a:pt x="3302" y="3239"/>
                    <a:pt x="2985" y="3683"/>
                  </a:cubicBezTo>
                  <a:cubicBezTo>
                    <a:pt x="2667" y="4128"/>
                    <a:pt x="2540" y="4635"/>
                    <a:pt x="2540" y="5271"/>
                  </a:cubicBezTo>
                  <a:cubicBezTo>
                    <a:pt x="2540" y="6414"/>
                    <a:pt x="2985" y="7303"/>
                    <a:pt x="3810" y="7938"/>
                  </a:cubicBezTo>
                  <a:cubicBezTo>
                    <a:pt x="4636" y="8636"/>
                    <a:pt x="6096" y="8953"/>
                    <a:pt x="8128" y="8953"/>
                  </a:cubicBezTo>
                  <a:lnTo>
                    <a:pt x="17399" y="8953"/>
                  </a:lnTo>
                  <a:lnTo>
                    <a:pt x="17399" y="1130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g3dc6beee290_0_1146"/>
            <p:cNvSpPr/>
            <p:nvPr/>
          </p:nvSpPr>
          <p:spPr>
            <a:xfrm>
              <a:off x="536600" y="581815"/>
              <a:ext cx="1026" cy="86674"/>
            </a:xfrm>
            <a:custGeom>
              <a:avLst/>
              <a:gdLst/>
              <a:ahLst/>
              <a:cxnLst/>
              <a:rect l="l" t="t" r="r" b="b"/>
              <a:pathLst>
                <a:path w="1460" h="123380" extrusionOk="0">
                  <a:moveTo>
                    <a:pt x="0" y="0"/>
                  </a:moveTo>
                  <a:lnTo>
                    <a:pt x="1461" y="0"/>
                  </a:lnTo>
                  <a:lnTo>
                    <a:pt x="1461" y="123381"/>
                  </a:lnTo>
                  <a:lnTo>
                    <a:pt x="0" y="12338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g3dc6beee290_0_1146"/>
            <p:cNvSpPr/>
            <p:nvPr/>
          </p:nvSpPr>
          <p:spPr>
            <a:xfrm>
              <a:off x="558176" y="581815"/>
              <a:ext cx="1026" cy="86674"/>
            </a:xfrm>
            <a:custGeom>
              <a:avLst/>
              <a:gdLst/>
              <a:ahLst/>
              <a:cxnLst/>
              <a:rect l="l" t="t" r="r" b="b"/>
              <a:pathLst>
                <a:path w="1460" h="123380" extrusionOk="0">
                  <a:moveTo>
                    <a:pt x="0" y="0"/>
                  </a:moveTo>
                  <a:lnTo>
                    <a:pt x="1461" y="0"/>
                  </a:lnTo>
                  <a:lnTo>
                    <a:pt x="1461" y="123381"/>
                  </a:lnTo>
                  <a:lnTo>
                    <a:pt x="0" y="12338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g3dc6beee290_0_1146"/>
            <p:cNvSpPr/>
            <p:nvPr/>
          </p:nvSpPr>
          <p:spPr>
            <a:xfrm>
              <a:off x="558176" y="581815"/>
              <a:ext cx="1026" cy="86674"/>
            </a:xfrm>
            <a:custGeom>
              <a:avLst/>
              <a:gdLst/>
              <a:ahLst/>
              <a:cxnLst/>
              <a:rect l="l" t="t" r="r" b="b"/>
              <a:pathLst>
                <a:path w="1460" h="123380" extrusionOk="0">
                  <a:moveTo>
                    <a:pt x="0" y="0"/>
                  </a:moveTo>
                  <a:lnTo>
                    <a:pt x="1461" y="0"/>
                  </a:lnTo>
                  <a:lnTo>
                    <a:pt x="1461" y="123381"/>
                  </a:lnTo>
                  <a:lnTo>
                    <a:pt x="0" y="12338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93446"/>
              </p:ext>
            </p:extLst>
          </p:nvPr>
        </p:nvGraphicFramePr>
        <p:xfrm>
          <a:off x="5253750" y="1508351"/>
          <a:ext cx="6938250" cy="384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9944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3dc6beee290_0_1146"/>
          <p:cNvSpPr/>
          <p:nvPr/>
        </p:nvSpPr>
        <p:spPr>
          <a:xfrm>
            <a:off x="-493350" y="-54525"/>
            <a:ext cx="5691600" cy="6953100"/>
          </a:xfrm>
          <a:prstGeom prst="round1Rect">
            <a:avLst>
              <a:gd name="adj" fmla="val 16667"/>
            </a:avLst>
          </a:prstGeom>
          <a:solidFill>
            <a:srgbClr val="F9E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g3dc6beee290_0_1146"/>
          <p:cNvSpPr/>
          <p:nvPr/>
        </p:nvSpPr>
        <p:spPr>
          <a:xfrm>
            <a:off x="483825" y="2101600"/>
            <a:ext cx="426915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PROCESO PQRDF</a:t>
            </a:r>
            <a:endParaRPr sz="44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8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Segundo Trimestre de 2026</a:t>
            </a:r>
            <a:endParaRPr sz="28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6" name="Google Shape;936;g3dc6beee290_0_1146"/>
          <p:cNvCxnSpPr/>
          <p:nvPr/>
        </p:nvCxnSpPr>
        <p:spPr>
          <a:xfrm rot="10800000">
            <a:off x="428325" y="3236650"/>
            <a:ext cx="4073700" cy="0"/>
          </a:xfrm>
          <a:prstGeom prst="straightConnector1">
            <a:avLst/>
          </a:prstGeom>
          <a:noFill/>
          <a:ln w="19050" cap="flat" cmpd="sng">
            <a:solidFill>
              <a:srgbClr val="835CA3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937" name="Google Shape;937;g3dc6beee290_0_1146"/>
          <p:cNvGrpSpPr/>
          <p:nvPr/>
        </p:nvGrpSpPr>
        <p:grpSpPr>
          <a:xfrm>
            <a:off x="4128953" y="5970010"/>
            <a:ext cx="373080" cy="376874"/>
            <a:chOff x="-37804925" y="3953450"/>
            <a:chExt cx="315075" cy="318225"/>
          </a:xfrm>
        </p:grpSpPr>
        <p:sp>
          <p:nvSpPr>
            <p:cNvPr id="938" name="Google Shape;938;g3dc6beee290_0_114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647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3dc6beee290_0_114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647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g3dc6beee290_0_114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647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2" name="Google Shape;942;g3dc6beee290_0_1146"/>
          <p:cNvGrpSpPr/>
          <p:nvPr/>
        </p:nvGrpSpPr>
        <p:grpSpPr>
          <a:xfrm>
            <a:off x="536600" y="414295"/>
            <a:ext cx="1635169" cy="297942"/>
            <a:chOff x="536600" y="414295"/>
            <a:chExt cx="1635169" cy="297942"/>
          </a:xfrm>
        </p:grpSpPr>
        <p:sp>
          <p:nvSpPr>
            <p:cNvPr id="943" name="Google Shape;943;g3dc6beee290_0_1146"/>
            <p:cNvSpPr/>
            <p:nvPr/>
          </p:nvSpPr>
          <p:spPr>
            <a:xfrm>
              <a:off x="655644" y="428583"/>
              <a:ext cx="12953" cy="48196"/>
            </a:xfrm>
            <a:custGeom>
              <a:avLst/>
              <a:gdLst/>
              <a:ahLst/>
              <a:cxnLst/>
              <a:rect l="l" t="t" r="r" b="b"/>
              <a:pathLst>
                <a:path w="12953" h="48196" extrusionOk="0">
                  <a:moveTo>
                    <a:pt x="12954" y="46672"/>
                  </a:moveTo>
                  <a:cubicBezTo>
                    <a:pt x="12954" y="46672"/>
                    <a:pt x="12827" y="47117"/>
                    <a:pt x="12636" y="47308"/>
                  </a:cubicBezTo>
                  <a:cubicBezTo>
                    <a:pt x="12382" y="47498"/>
                    <a:pt x="12065" y="47689"/>
                    <a:pt x="11557" y="47752"/>
                  </a:cubicBezTo>
                  <a:cubicBezTo>
                    <a:pt x="11049" y="47879"/>
                    <a:pt x="10414" y="48006"/>
                    <a:pt x="9588" y="48070"/>
                  </a:cubicBezTo>
                  <a:cubicBezTo>
                    <a:pt x="8763" y="48133"/>
                    <a:pt x="7747" y="48197"/>
                    <a:pt x="6477" y="48197"/>
                  </a:cubicBezTo>
                  <a:cubicBezTo>
                    <a:pt x="5207" y="48197"/>
                    <a:pt x="4191" y="48197"/>
                    <a:pt x="3365" y="48070"/>
                  </a:cubicBezTo>
                  <a:cubicBezTo>
                    <a:pt x="2540" y="48006"/>
                    <a:pt x="1841" y="47879"/>
                    <a:pt x="1397" y="47752"/>
                  </a:cubicBezTo>
                  <a:cubicBezTo>
                    <a:pt x="889" y="47625"/>
                    <a:pt x="571" y="47498"/>
                    <a:pt x="317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7" y="953"/>
                  </a:cubicBezTo>
                  <a:cubicBezTo>
                    <a:pt x="571" y="762"/>
                    <a:pt x="889" y="635"/>
                    <a:pt x="1397" y="444"/>
                  </a:cubicBezTo>
                  <a:cubicBezTo>
                    <a:pt x="1905" y="317"/>
                    <a:pt x="2540" y="254"/>
                    <a:pt x="3365" y="127"/>
                  </a:cubicBezTo>
                  <a:cubicBezTo>
                    <a:pt x="4191" y="64"/>
                    <a:pt x="5207" y="0"/>
                    <a:pt x="6477" y="0"/>
                  </a:cubicBezTo>
                  <a:cubicBezTo>
                    <a:pt x="7747" y="0"/>
                    <a:pt x="8763" y="0"/>
                    <a:pt x="9588" y="127"/>
                  </a:cubicBezTo>
                  <a:cubicBezTo>
                    <a:pt x="10414" y="191"/>
                    <a:pt x="11049" y="317"/>
                    <a:pt x="11557" y="444"/>
                  </a:cubicBezTo>
                  <a:cubicBezTo>
                    <a:pt x="12065" y="572"/>
                    <a:pt x="12382" y="699"/>
                    <a:pt x="12636" y="953"/>
                  </a:cubicBezTo>
                  <a:cubicBezTo>
                    <a:pt x="12827" y="1143"/>
                    <a:pt x="12954" y="1397"/>
                    <a:pt x="12954" y="1588"/>
                  </a:cubicBezTo>
                  <a:lnTo>
                    <a:pt x="12954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g3dc6beee290_0_1146"/>
            <p:cNvSpPr/>
            <p:nvPr/>
          </p:nvSpPr>
          <p:spPr>
            <a:xfrm>
              <a:off x="692474" y="428647"/>
              <a:ext cx="52641" cy="48196"/>
            </a:xfrm>
            <a:custGeom>
              <a:avLst/>
              <a:gdLst/>
              <a:ahLst/>
              <a:cxnLst/>
              <a:rect l="l" t="t" r="r" b="b"/>
              <a:pathLst>
                <a:path w="52641" h="48196" extrusionOk="0">
                  <a:moveTo>
                    <a:pt x="52515" y="44577"/>
                  </a:moveTo>
                  <a:cubicBezTo>
                    <a:pt x="52515" y="45149"/>
                    <a:pt x="52388" y="45593"/>
                    <a:pt x="52134" y="46038"/>
                  </a:cubicBezTo>
                  <a:cubicBezTo>
                    <a:pt x="51879" y="46482"/>
                    <a:pt x="51499" y="46863"/>
                    <a:pt x="51054" y="47117"/>
                  </a:cubicBezTo>
                  <a:cubicBezTo>
                    <a:pt x="50610" y="47435"/>
                    <a:pt x="50101" y="47625"/>
                    <a:pt x="49467" y="47752"/>
                  </a:cubicBezTo>
                  <a:cubicBezTo>
                    <a:pt x="48895" y="47879"/>
                    <a:pt x="48260" y="47942"/>
                    <a:pt x="47625" y="47942"/>
                  </a:cubicBezTo>
                  <a:lnTo>
                    <a:pt x="42101" y="47942"/>
                  </a:lnTo>
                  <a:cubicBezTo>
                    <a:pt x="40958" y="47942"/>
                    <a:pt x="39942" y="47879"/>
                    <a:pt x="39116" y="47689"/>
                  </a:cubicBezTo>
                  <a:cubicBezTo>
                    <a:pt x="38290" y="47498"/>
                    <a:pt x="37529" y="47244"/>
                    <a:pt x="36830" y="46799"/>
                  </a:cubicBezTo>
                  <a:cubicBezTo>
                    <a:pt x="36132" y="46355"/>
                    <a:pt x="35433" y="45720"/>
                    <a:pt x="34798" y="44958"/>
                  </a:cubicBezTo>
                  <a:cubicBezTo>
                    <a:pt x="34163" y="44196"/>
                    <a:pt x="33401" y="43180"/>
                    <a:pt x="32576" y="41974"/>
                  </a:cubicBezTo>
                  <a:lnTo>
                    <a:pt x="16764" y="19621"/>
                  </a:lnTo>
                  <a:cubicBezTo>
                    <a:pt x="15875" y="18288"/>
                    <a:pt x="14923" y="16891"/>
                    <a:pt x="13970" y="15367"/>
                  </a:cubicBezTo>
                  <a:cubicBezTo>
                    <a:pt x="13018" y="13843"/>
                    <a:pt x="12192" y="12319"/>
                    <a:pt x="11430" y="10858"/>
                  </a:cubicBezTo>
                  <a:lnTo>
                    <a:pt x="11303" y="10858"/>
                  </a:lnTo>
                  <a:cubicBezTo>
                    <a:pt x="11430" y="12636"/>
                    <a:pt x="11557" y="14414"/>
                    <a:pt x="11621" y="16129"/>
                  </a:cubicBezTo>
                  <a:cubicBezTo>
                    <a:pt x="11621" y="17907"/>
                    <a:pt x="11748" y="19749"/>
                    <a:pt x="11748" y="21590"/>
                  </a:cubicBezTo>
                  <a:lnTo>
                    <a:pt x="11748" y="46546"/>
                  </a:lnTo>
                  <a:cubicBezTo>
                    <a:pt x="11748" y="46546"/>
                    <a:pt x="11684" y="46990"/>
                    <a:pt x="11430" y="47244"/>
                  </a:cubicBezTo>
                  <a:cubicBezTo>
                    <a:pt x="11240" y="47435"/>
                    <a:pt x="10986" y="47625"/>
                    <a:pt x="10478" y="47752"/>
                  </a:cubicBezTo>
                  <a:cubicBezTo>
                    <a:pt x="10033" y="47879"/>
                    <a:pt x="9462" y="48006"/>
                    <a:pt x="8700" y="48070"/>
                  </a:cubicBezTo>
                  <a:cubicBezTo>
                    <a:pt x="7938" y="48133"/>
                    <a:pt x="6985" y="48196"/>
                    <a:pt x="5779" y="48196"/>
                  </a:cubicBezTo>
                  <a:cubicBezTo>
                    <a:pt x="4572" y="48196"/>
                    <a:pt x="3683" y="48196"/>
                    <a:pt x="2921" y="48070"/>
                  </a:cubicBezTo>
                  <a:cubicBezTo>
                    <a:pt x="2159" y="48006"/>
                    <a:pt x="1588" y="47879"/>
                    <a:pt x="1143" y="47752"/>
                  </a:cubicBezTo>
                  <a:cubicBezTo>
                    <a:pt x="699" y="47625"/>
                    <a:pt x="445" y="47435"/>
                    <a:pt x="254" y="47244"/>
                  </a:cubicBezTo>
                  <a:cubicBezTo>
                    <a:pt x="64" y="47053"/>
                    <a:pt x="0" y="46799"/>
                    <a:pt x="0" y="46546"/>
                  </a:cubicBezTo>
                  <a:lnTo>
                    <a:pt x="0" y="3619"/>
                  </a:lnTo>
                  <a:cubicBezTo>
                    <a:pt x="0" y="2476"/>
                    <a:pt x="445" y="1588"/>
                    <a:pt x="1334" y="1016"/>
                  </a:cubicBezTo>
                  <a:cubicBezTo>
                    <a:pt x="2223" y="444"/>
                    <a:pt x="3365" y="127"/>
                    <a:pt x="4699" y="127"/>
                  </a:cubicBezTo>
                  <a:lnTo>
                    <a:pt x="11621" y="127"/>
                  </a:lnTo>
                  <a:cubicBezTo>
                    <a:pt x="12890" y="127"/>
                    <a:pt x="13907" y="190"/>
                    <a:pt x="14796" y="381"/>
                  </a:cubicBezTo>
                  <a:cubicBezTo>
                    <a:pt x="15621" y="508"/>
                    <a:pt x="16383" y="825"/>
                    <a:pt x="17082" y="1206"/>
                  </a:cubicBezTo>
                  <a:cubicBezTo>
                    <a:pt x="17717" y="1524"/>
                    <a:pt x="18351" y="2095"/>
                    <a:pt x="18987" y="2731"/>
                  </a:cubicBezTo>
                  <a:cubicBezTo>
                    <a:pt x="19558" y="3365"/>
                    <a:pt x="20193" y="4191"/>
                    <a:pt x="20828" y="5143"/>
                  </a:cubicBezTo>
                  <a:lnTo>
                    <a:pt x="33211" y="22606"/>
                  </a:lnTo>
                  <a:cubicBezTo>
                    <a:pt x="33909" y="23622"/>
                    <a:pt x="34608" y="24701"/>
                    <a:pt x="35370" y="25717"/>
                  </a:cubicBezTo>
                  <a:cubicBezTo>
                    <a:pt x="36068" y="26733"/>
                    <a:pt x="36767" y="27813"/>
                    <a:pt x="37401" y="28765"/>
                  </a:cubicBezTo>
                  <a:cubicBezTo>
                    <a:pt x="38100" y="29845"/>
                    <a:pt x="38735" y="30797"/>
                    <a:pt x="39307" y="31814"/>
                  </a:cubicBezTo>
                  <a:cubicBezTo>
                    <a:pt x="39942" y="32766"/>
                    <a:pt x="40513" y="33782"/>
                    <a:pt x="41148" y="34798"/>
                  </a:cubicBezTo>
                  <a:lnTo>
                    <a:pt x="41148" y="34798"/>
                  </a:lnTo>
                  <a:cubicBezTo>
                    <a:pt x="41021" y="33083"/>
                    <a:pt x="40958" y="31242"/>
                    <a:pt x="40958" y="29400"/>
                  </a:cubicBezTo>
                  <a:cubicBezTo>
                    <a:pt x="40958" y="27559"/>
                    <a:pt x="40894" y="25717"/>
                    <a:pt x="40894" y="24067"/>
                  </a:cubicBezTo>
                  <a:lnTo>
                    <a:pt x="40894" y="1651"/>
                  </a:lnTo>
                  <a:cubicBezTo>
                    <a:pt x="40894" y="1651"/>
                    <a:pt x="41021" y="1206"/>
                    <a:pt x="41148" y="1016"/>
                  </a:cubicBezTo>
                  <a:cubicBezTo>
                    <a:pt x="41339" y="825"/>
                    <a:pt x="41656" y="635"/>
                    <a:pt x="42164" y="444"/>
                  </a:cubicBezTo>
                  <a:cubicBezTo>
                    <a:pt x="42609" y="317"/>
                    <a:pt x="43243" y="190"/>
                    <a:pt x="44006" y="127"/>
                  </a:cubicBezTo>
                  <a:cubicBezTo>
                    <a:pt x="44768" y="63"/>
                    <a:pt x="45720" y="0"/>
                    <a:pt x="46926" y="0"/>
                  </a:cubicBezTo>
                  <a:cubicBezTo>
                    <a:pt x="48070" y="0"/>
                    <a:pt x="48959" y="0"/>
                    <a:pt x="49721" y="127"/>
                  </a:cubicBezTo>
                  <a:cubicBezTo>
                    <a:pt x="50483" y="127"/>
                    <a:pt x="51054" y="254"/>
                    <a:pt x="51499" y="444"/>
                  </a:cubicBezTo>
                  <a:cubicBezTo>
                    <a:pt x="51879" y="635"/>
                    <a:pt x="52197" y="825"/>
                    <a:pt x="52388" y="1016"/>
                  </a:cubicBezTo>
                  <a:cubicBezTo>
                    <a:pt x="52578" y="1206"/>
                    <a:pt x="52642" y="1460"/>
                    <a:pt x="52642" y="1651"/>
                  </a:cubicBezTo>
                  <a:lnTo>
                    <a:pt x="52642" y="4457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g3dc6beee290_0_1146"/>
            <p:cNvSpPr/>
            <p:nvPr/>
          </p:nvSpPr>
          <p:spPr>
            <a:xfrm>
              <a:off x="765055" y="428011"/>
              <a:ext cx="41592" cy="49403"/>
            </a:xfrm>
            <a:custGeom>
              <a:avLst/>
              <a:gdLst/>
              <a:ahLst/>
              <a:cxnLst/>
              <a:rect l="l" t="t" r="r" b="b"/>
              <a:pathLst>
                <a:path w="41592" h="49403" extrusionOk="0">
                  <a:moveTo>
                    <a:pt x="41529" y="34290"/>
                  </a:moveTo>
                  <a:cubicBezTo>
                    <a:pt x="41529" y="36767"/>
                    <a:pt x="40894" y="38989"/>
                    <a:pt x="39688" y="40894"/>
                  </a:cubicBezTo>
                  <a:cubicBezTo>
                    <a:pt x="38418" y="42799"/>
                    <a:pt x="36703" y="44387"/>
                    <a:pt x="34607" y="45593"/>
                  </a:cubicBezTo>
                  <a:cubicBezTo>
                    <a:pt x="32449" y="46863"/>
                    <a:pt x="29972" y="47816"/>
                    <a:pt x="27115" y="48451"/>
                  </a:cubicBezTo>
                  <a:cubicBezTo>
                    <a:pt x="24257" y="49085"/>
                    <a:pt x="21209" y="49403"/>
                    <a:pt x="17971" y="49403"/>
                  </a:cubicBezTo>
                  <a:cubicBezTo>
                    <a:pt x="15748" y="49403"/>
                    <a:pt x="13716" y="49276"/>
                    <a:pt x="11874" y="49022"/>
                  </a:cubicBezTo>
                  <a:cubicBezTo>
                    <a:pt x="9969" y="48768"/>
                    <a:pt x="8318" y="48451"/>
                    <a:pt x="6858" y="48070"/>
                  </a:cubicBezTo>
                  <a:cubicBezTo>
                    <a:pt x="5397" y="47688"/>
                    <a:pt x="4191" y="47244"/>
                    <a:pt x="3238" y="46863"/>
                  </a:cubicBezTo>
                  <a:cubicBezTo>
                    <a:pt x="2286" y="46482"/>
                    <a:pt x="1588" y="46038"/>
                    <a:pt x="1143" y="45720"/>
                  </a:cubicBezTo>
                  <a:cubicBezTo>
                    <a:pt x="699" y="45466"/>
                    <a:pt x="444" y="44958"/>
                    <a:pt x="254" y="44387"/>
                  </a:cubicBezTo>
                  <a:cubicBezTo>
                    <a:pt x="63" y="43752"/>
                    <a:pt x="0" y="42926"/>
                    <a:pt x="0" y="41783"/>
                  </a:cubicBezTo>
                  <a:cubicBezTo>
                    <a:pt x="0" y="41021"/>
                    <a:pt x="0" y="40386"/>
                    <a:pt x="127" y="39878"/>
                  </a:cubicBezTo>
                  <a:cubicBezTo>
                    <a:pt x="127" y="39370"/>
                    <a:pt x="318" y="38926"/>
                    <a:pt x="444" y="38608"/>
                  </a:cubicBezTo>
                  <a:cubicBezTo>
                    <a:pt x="635" y="38291"/>
                    <a:pt x="825" y="38037"/>
                    <a:pt x="1079" y="37909"/>
                  </a:cubicBezTo>
                  <a:cubicBezTo>
                    <a:pt x="1333" y="37783"/>
                    <a:pt x="1588" y="37719"/>
                    <a:pt x="1905" y="37719"/>
                  </a:cubicBezTo>
                  <a:cubicBezTo>
                    <a:pt x="2349" y="37719"/>
                    <a:pt x="2985" y="37909"/>
                    <a:pt x="3874" y="38354"/>
                  </a:cubicBezTo>
                  <a:cubicBezTo>
                    <a:pt x="4699" y="38735"/>
                    <a:pt x="5779" y="39180"/>
                    <a:pt x="7112" y="39688"/>
                  </a:cubicBezTo>
                  <a:cubicBezTo>
                    <a:pt x="8446" y="40195"/>
                    <a:pt x="9969" y="40640"/>
                    <a:pt x="11811" y="41021"/>
                  </a:cubicBezTo>
                  <a:cubicBezTo>
                    <a:pt x="13652" y="41466"/>
                    <a:pt x="15748" y="41592"/>
                    <a:pt x="18097" y="41592"/>
                  </a:cubicBezTo>
                  <a:cubicBezTo>
                    <a:pt x="19685" y="41592"/>
                    <a:pt x="21082" y="41466"/>
                    <a:pt x="22352" y="41212"/>
                  </a:cubicBezTo>
                  <a:cubicBezTo>
                    <a:pt x="23622" y="40958"/>
                    <a:pt x="24638" y="40513"/>
                    <a:pt x="25527" y="40005"/>
                  </a:cubicBezTo>
                  <a:cubicBezTo>
                    <a:pt x="26416" y="39497"/>
                    <a:pt x="27051" y="38799"/>
                    <a:pt x="27496" y="38100"/>
                  </a:cubicBezTo>
                  <a:cubicBezTo>
                    <a:pt x="27940" y="37338"/>
                    <a:pt x="28194" y="36513"/>
                    <a:pt x="28194" y="35560"/>
                  </a:cubicBezTo>
                  <a:cubicBezTo>
                    <a:pt x="28194" y="34481"/>
                    <a:pt x="27813" y="33592"/>
                    <a:pt x="26988" y="32830"/>
                  </a:cubicBezTo>
                  <a:cubicBezTo>
                    <a:pt x="26225" y="32067"/>
                    <a:pt x="25146" y="31369"/>
                    <a:pt x="23940" y="30734"/>
                  </a:cubicBezTo>
                  <a:cubicBezTo>
                    <a:pt x="22669" y="30163"/>
                    <a:pt x="21209" y="29591"/>
                    <a:pt x="19621" y="29020"/>
                  </a:cubicBezTo>
                  <a:cubicBezTo>
                    <a:pt x="18034" y="28512"/>
                    <a:pt x="16383" y="27940"/>
                    <a:pt x="14668" y="27305"/>
                  </a:cubicBezTo>
                  <a:cubicBezTo>
                    <a:pt x="12954" y="26734"/>
                    <a:pt x="11303" y="26099"/>
                    <a:pt x="9715" y="25273"/>
                  </a:cubicBezTo>
                  <a:cubicBezTo>
                    <a:pt x="8128" y="24574"/>
                    <a:pt x="6668" y="23622"/>
                    <a:pt x="5397" y="22606"/>
                  </a:cubicBezTo>
                  <a:cubicBezTo>
                    <a:pt x="4127" y="21527"/>
                    <a:pt x="3111" y="20320"/>
                    <a:pt x="2349" y="18923"/>
                  </a:cubicBezTo>
                  <a:cubicBezTo>
                    <a:pt x="1588" y="17463"/>
                    <a:pt x="1143" y="15812"/>
                    <a:pt x="1143" y="13780"/>
                  </a:cubicBezTo>
                  <a:cubicBezTo>
                    <a:pt x="1143" y="11494"/>
                    <a:pt x="1715" y="9462"/>
                    <a:pt x="2857" y="7747"/>
                  </a:cubicBezTo>
                  <a:cubicBezTo>
                    <a:pt x="4000" y="6033"/>
                    <a:pt x="5524" y="4572"/>
                    <a:pt x="7429" y="3429"/>
                  </a:cubicBezTo>
                  <a:cubicBezTo>
                    <a:pt x="9335" y="2286"/>
                    <a:pt x="11621" y="1460"/>
                    <a:pt x="14224" y="826"/>
                  </a:cubicBezTo>
                  <a:cubicBezTo>
                    <a:pt x="16827" y="254"/>
                    <a:pt x="19558" y="0"/>
                    <a:pt x="22479" y="0"/>
                  </a:cubicBezTo>
                  <a:cubicBezTo>
                    <a:pt x="24003" y="0"/>
                    <a:pt x="25527" y="127"/>
                    <a:pt x="26988" y="254"/>
                  </a:cubicBezTo>
                  <a:cubicBezTo>
                    <a:pt x="28511" y="444"/>
                    <a:pt x="29908" y="635"/>
                    <a:pt x="31242" y="953"/>
                  </a:cubicBezTo>
                  <a:cubicBezTo>
                    <a:pt x="32575" y="1270"/>
                    <a:pt x="33718" y="1588"/>
                    <a:pt x="34735" y="1969"/>
                  </a:cubicBezTo>
                  <a:cubicBezTo>
                    <a:pt x="35750" y="2350"/>
                    <a:pt x="36449" y="2667"/>
                    <a:pt x="36766" y="2921"/>
                  </a:cubicBezTo>
                  <a:cubicBezTo>
                    <a:pt x="37084" y="3175"/>
                    <a:pt x="37338" y="3366"/>
                    <a:pt x="37401" y="3492"/>
                  </a:cubicBezTo>
                  <a:cubicBezTo>
                    <a:pt x="37529" y="3683"/>
                    <a:pt x="37592" y="3874"/>
                    <a:pt x="37719" y="4191"/>
                  </a:cubicBezTo>
                  <a:cubicBezTo>
                    <a:pt x="37782" y="4445"/>
                    <a:pt x="37846" y="4826"/>
                    <a:pt x="37910" y="5207"/>
                  </a:cubicBezTo>
                  <a:cubicBezTo>
                    <a:pt x="37910" y="5651"/>
                    <a:pt x="37910" y="6223"/>
                    <a:pt x="37910" y="6794"/>
                  </a:cubicBezTo>
                  <a:cubicBezTo>
                    <a:pt x="37910" y="7557"/>
                    <a:pt x="37910" y="8128"/>
                    <a:pt x="37846" y="8636"/>
                  </a:cubicBezTo>
                  <a:cubicBezTo>
                    <a:pt x="37846" y="9081"/>
                    <a:pt x="37719" y="9525"/>
                    <a:pt x="37592" y="9842"/>
                  </a:cubicBezTo>
                  <a:cubicBezTo>
                    <a:pt x="37465" y="10160"/>
                    <a:pt x="37338" y="10414"/>
                    <a:pt x="37084" y="10541"/>
                  </a:cubicBezTo>
                  <a:cubicBezTo>
                    <a:pt x="36830" y="10668"/>
                    <a:pt x="36576" y="10795"/>
                    <a:pt x="36195" y="10795"/>
                  </a:cubicBezTo>
                  <a:cubicBezTo>
                    <a:pt x="35814" y="10795"/>
                    <a:pt x="35243" y="10605"/>
                    <a:pt x="34480" y="10224"/>
                  </a:cubicBezTo>
                  <a:cubicBezTo>
                    <a:pt x="33718" y="9906"/>
                    <a:pt x="32702" y="9525"/>
                    <a:pt x="31560" y="9081"/>
                  </a:cubicBezTo>
                  <a:cubicBezTo>
                    <a:pt x="30416" y="8700"/>
                    <a:pt x="29083" y="8319"/>
                    <a:pt x="27622" y="8001"/>
                  </a:cubicBezTo>
                  <a:cubicBezTo>
                    <a:pt x="26099" y="7684"/>
                    <a:pt x="24447" y="7493"/>
                    <a:pt x="22669" y="7493"/>
                  </a:cubicBezTo>
                  <a:cubicBezTo>
                    <a:pt x="21272" y="7493"/>
                    <a:pt x="20066" y="7620"/>
                    <a:pt x="18986" y="7874"/>
                  </a:cubicBezTo>
                  <a:cubicBezTo>
                    <a:pt x="17907" y="8128"/>
                    <a:pt x="17082" y="8446"/>
                    <a:pt x="16319" y="8890"/>
                  </a:cubicBezTo>
                  <a:cubicBezTo>
                    <a:pt x="15621" y="9334"/>
                    <a:pt x="15113" y="9906"/>
                    <a:pt x="14732" y="10541"/>
                  </a:cubicBezTo>
                  <a:cubicBezTo>
                    <a:pt x="14415" y="11176"/>
                    <a:pt x="14224" y="11874"/>
                    <a:pt x="14224" y="12573"/>
                  </a:cubicBezTo>
                  <a:cubicBezTo>
                    <a:pt x="14224" y="13589"/>
                    <a:pt x="14605" y="14542"/>
                    <a:pt x="15367" y="15303"/>
                  </a:cubicBezTo>
                  <a:cubicBezTo>
                    <a:pt x="16129" y="16066"/>
                    <a:pt x="17145" y="16764"/>
                    <a:pt x="18479" y="17399"/>
                  </a:cubicBezTo>
                  <a:cubicBezTo>
                    <a:pt x="19749" y="17970"/>
                    <a:pt x="21209" y="18542"/>
                    <a:pt x="22860" y="19113"/>
                  </a:cubicBezTo>
                  <a:cubicBezTo>
                    <a:pt x="24511" y="19622"/>
                    <a:pt x="26162" y="20193"/>
                    <a:pt x="27876" y="20765"/>
                  </a:cubicBezTo>
                  <a:cubicBezTo>
                    <a:pt x="29591" y="21336"/>
                    <a:pt x="31242" y="22034"/>
                    <a:pt x="32893" y="22733"/>
                  </a:cubicBezTo>
                  <a:cubicBezTo>
                    <a:pt x="34544" y="23495"/>
                    <a:pt x="36004" y="24384"/>
                    <a:pt x="37274" y="25463"/>
                  </a:cubicBezTo>
                  <a:cubicBezTo>
                    <a:pt x="38544" y="26543"/>
                    <a:pt x="39560" y="27749"/>
                    <a:pt x="40386" y="29147"/>
                  </a:cubicBezTo>
                  <a:cubicBezTo>
                    <a:pt x="41148" y="30544"/>
                    <a:pt x="41593" y="32195"/>
                    <a:pt x="41593" y="34163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g3dc6beee290_0_1146"/>
            <p:cNvSpPr/>
            <p:nvPr/>
          </p:nvSpPr>
          <p:spPr>
            <a:xfrm>
              <a:off x="819220" y="428837"/>
              <a:ext cx="48641" cy="47942"/>
            </a:xfrm>
            <a:custGeom>
              <a:avLst/>
              <a:gdLst/>
              <a:ahLst/>
              <a:cxnLst/>
              <a:rect l="l" t="t" r="r" b="b"/>
              <a:pathLst>
                <a:path w="48641" h="47942" extrusionOk="0">
                  <a:moveTo>
                    <a:pt x="48641" y="4001"/>
                  </a:moveTo>
                  <a:cubicBezTo>
                    <a:pt x="48641" y="4763"/>
                    <a:pt x="48641" y="5334"/>
                    <a:pt x="48514" y="5842"/>
                  </a:cubicBezTo>
                  <a:cubicBezTo>
                    <a:pt x="48451" y="6350"/>
                    <a:pt x="48324" y="6731"/>
                    <a:pt x="48133" y="7049"/>
                  </a:cubicBezTo>
                  <a:cubicBezTo>
                    <a:pt x="47943" y="7303"/>
                    <a:pt x="47752" y="7556"/>
                    <a:pt x="47562" y="7747"/>
                  </a:cubicBezTo>
                  <a:cubicBezTo>
                    <a:pt x="47307" y="7874"/>
                    <a:pt x="47054" y="7938"/>
                    <a:pt x="46736" y="7938"/>
                  </a:cubicBezTo>
                  <a:lnTo>
                    <a:pt x="30797" y="7938"/>
                  </a:lnTo>
                  <a:lnTo>
                    <a:pt x="30797" y="46418"/>
                  </a:lnTo>
                  <a:cubicBezTo>
                    <a:pt x="30797" y="46418"/>
                    <a:pt x="30671" y="46863"/>
                    <a:pt x="30480" y="47054"/>
                  </a:cubicBezTo>
                  <a:cubicBezTo>
                    <a:pt x="30290" y="47244"/>
                    <a:pt x="29908" y="47435"/>
                    <a:pt x="29401" y="47498"/>
                  </a:cubicBezTo>
                  <a:cubicBezTo>
                    <a:pt x="28893" y="47625"/>
                    <a:pt x="28257" y="47752"/>
                    <a:pt x="27432" y="47815"/>
                  </a:cubicBezTo>
                  <a:cubicBezTo>
                    <a:pt x="26607" y="47879"/>
                    <a:pt x="25527" y="47943"/>
                    <a:pt x="24321" y="47943"/>
                  </a:cubicBezTo>
                  <a:cubicBezTo>
                    <a:pt x="23114" y="47943"/>
                    <a:pt x="22035" y="47943"/>
                    <a:pt x="21209" y="47815"/>
                  </a:cubicBezTo>
                  <a:cubicBezTo>
                    <a:pt x="20383" y="47752"/>
                    <a:pt x="19749" y="47625"/>
                    <a:pt x="19240" y="47498"/>
                  </a:cubicBezTo>
                  <a:cubicBezTo>
                    <a:pt x="18732" y="47371"/>
                    <a:pt x="18415" y="47244"/>
                    <a:pt x="18161" y="47054"/>
                  </a:cubicBezTo>
                  <a:cubicBezTo>
                    <a:pt x="17971" y="46863"/>
                    <a:pt x="17843" y="46672"/>
                    <a:pt x="17843" y="46418"/>
                  </a:cubicBezTo>
                  <a:lnTo>
                    <a:pt x="17843" y="7938"/>
                  </a:lnTo>
                  <a:lnTo>
                    <a:pt x="1905" y="7938"/>
                  </a:lnTo>
                  <a:cubicBezTo>
                    <a:pt x="1588" y="7938"/>
                    <a:pt x="1270" y="7938"/>
                    <a:pt x="1079" y="7747"/>
                  </a:cubicBezTo>
                  <a:cubicBezTo>
                    <a:pt x="826" y="7620"/>
                    <a:pt x="635" y="7366"/>
                    <a:pt x="508" y="7049"/>
                  </a:cubicBezTo>
                  <a:cubicBezTo>
                    <a:pt x="318" y="6731"/>
                    <a:pt x="254" y="6350"/>
                    <a:pt x="127" y="5842"/>
                  </a:cubicBezTo>
                  <a:cubicBezTo>
                    <a:pt x="63" y="5334"/>
                    <a:pt x="0" y="4699"/>
                    <a:pt x="0" y="4001"/>
                  </a:cubicBezTo>
                  <a:cubicBezTo>
                    <a:pt x="0" y="3302"/>
                    <a:pt x="0" y="2667"/>
                    <a:pt x="127" y="2159"/>
                  </a:cubicBezTo>
                  <a:cubicBezTo>
                    <a:pt x="190" y="1651"/>
                    <a:pt x="318" y="1206"/>
                    <a:pt x="508" y="889"/>
                  </a:cubicBezTo>
                  <a:cubicBezTo>
                    <a:pt x="699" y="635"/>
                    <a:pt x="826" y="317"/>
                    <a:pt x="1079" y="190"/>
                  </a:cubicBezTo>
                  <a:cubicBezTo>
                    <a:pt x="1333" y="63"/>
                    <a:pt x="1588" y="0"/>
                    <a:pt x="1905" y="0"/>
                  </a:cubicBezTo>
                  <a:lnTo>
                    <a:pt x="46736" y="0"/>
                  </a:lnTo>
                  <a:cubicBezTo>
                    <a:pt x="46736" y="0"/>
                    <a:pt x="47307" y="63"/>
                    <a:pt x="47562" y="190"/>
                  </a:cubicBezTo>
                  <a:cubicBezTo>
                    <a:pt x="47815" y="317"/>
                    <a:pt x="48006" y="572"/>
                    <a:pt x="48133" y="889"/>
                  </a:cubicBezTo>
                  <a:cubicBezTo>
                    <a:pt x="48324" y="1206"/>
                    <a:pt x="48451" y="1588"/>
                    <a:pt x="48514" y="2159"/>
                  </a:cubicBezTo>
                  <a:cubicBezTo>
                    <a:pt x="48577" y="2667"/>
                    <a:pt x="48641" y="3302"/>
                    <a:pt x="48641" y="40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g3dc6beee290_0_1146"/>
            <p:cNvSpPr/>
            <p:nvPr/>
          </p:nvSpPr>
          <p:spPr>
            <a:xfrm>
              <a:off x="885514" y="428583"/>
              <a:ext cx="12953" cy="48196"/>
            </a:xfrm>
            <a:custGeom>
              <a:avLst/>
              <a:gdLst/>
              <a:ahLst/>
              <a:cxnLst/>
              <a:rect l="l" t="t" r="r" b="b"/>
              <a:pathLst>
                <a:path w="12953" h="48196" extrusionOk="0">
                  <a:moveTo>
                    <a:pt x="12954" y="46672"/>
                  </a:moveTo>
                  <a:cubicBezTo>
                    <a:pt x="12954" y="46672"/>
                    <a:pt x="12827" y="47117"/>
                    <a:pt x="12636" y="47308"/>
                  </a:cubicBezTo>
                  <a:cubicBezTo>
                    <a:pt x="12446" y="47498"/>
                    <a:pt x="12065" y="47689"/>
                    <a:pt x="11621" y="47752"/>
                  </a:cubicBezTo>
                  <a:cubicBezTo>
                    <a:pt x="11113" y="47879"/>
                    <a:pt x="10477" y="48006"/>
                    <a:pt x="9652" y="48070"/>
                  </a:cubicBezTo>
                  <a:cubicBezTo>
                    <a:pt x="8826" y="48133"/>
                    <a:pt x="7810" y="48197"/>
                    <a:pt x="6477" y="48197"/>
                  </a:cubicBezTo>
                  <a:cubicBezTo>
                    <a:pt x="5143" y="48197"/>
                    <a:pt x="4191" y="48197"/>
                    <a:pt x="3365" y="48070"/>
                  </a:cubicBezTo>
                  <a:cubicBezTo>
                    <a:pt x="2540" y="48006"/>
                    <a:pt x="1841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540" y="254"/>
                    <a:pt x="3365" y="127"/>
                  </a:cubicBezTo>
                  <a:cubicBezTo>
                    <a:pt x="4191" y="64"/>
                    <a:pt x="5207" y="0"/>
                    <a:pt x="6413" y="0"/>
                  </a:cubicBezTo>
                  <a:cubicBezTo>
                    <a:pt x="7620" y="0"/>
                    <a:pt x="8763" y="0"/>
                    <a:pt x="9588" y="127"/>
                  </a:cubicBezTo>
                  <a:cubicBezTo>
                    <a:pt x="10414" y="191"/>
                    <a:pt x="11049" y="317"/>
                    <a:pt x="11557" y="444"/>
                  </a:cubicBezTo>
                  <a:cubicBezTo>
                    <a:pt x="12065" y="572"/>
                    <a:pt x="12382" y="699"/>
                    <a:pt x="12573" y="953"/>
                  </a:cubicBezTo>
                  <a:cubicBezTo>
                    <a:pt x="12827" y="1143"/>
                    <a:pt x="12890" y="1397"/>
                    <a:pt x="12890" y="1588"/>
                  </a:cubicBezTo>
                  <a:lnTo>
                    <a:pt x="12890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g3dc6beee290_0_1146"/>
            <p:cNvSpPr/>
            <p:nvPr/>
          </p:nvSpPr>
          <p:spPr>
            <a:xfrm>
              <a:off x="916058" y="428837"/>
              <a:ext cx="48641" cy="47942"/>
            </a:xfrm>
            <a:custGeom>
              <a:avLst/>
              <a:gdLst/>
              <a:ahLst/>
              <a:cxnLst/>
              <a:rect l="l" t="t" r="r" b="b"/>
              <a:pathLst>
                <a:path w="48641" h="47942" extrusionOk="0">
                  <a:moveTo>
                    <a:pt x="48641" y="4001"/>
                  </a:moveTo>
                  <a:cubicBezTo>
                    <a:pt x="48641" y="4763"/>
                    <a:pt x="48641" y="5334"/>
                    <a:pt x="48514" y="5842"/>
                  </a:cubicBezTo>
                  <a:cubicBezTo>
                    <a:pt x="48451" y="6350"/>
                    <a:pt x="48324" y="6731"/>
                    <a:pt x="48133" y="7049"/>
                  </a:cubicBezTo>
                  <a:cubicBezTo>
                    <a:pt x="47943" y="7303"/>
                    <a:pt x="47752" y="7556"/>
                    <a:pt x="47562" y="7747"/>
                  </a:cubicBezTo>
                  <a:cubicBezTo>
                    <a:pt x="47307" y="7874"/>
                    <a:pt x="47054" y="7938"/>
                    <a:pt x="46736" y="7938"/>
                  </a:cubicBezTo>
                  <a:lnTo>
                    <a:pt x="30797" y="7938"/>
                  </a:lnTo>
                  <a:lnTo>
                    <a:pt x="30797" y="46418"/>
                  </a:lnTo>
                  <a:cubicBezTo>
                    <a:pt x="30797" y="46418"/>
                    <a:pt x="30671" y="46863"/>
                    <a:pt x="30480" y="47054"/>
                  </a:cubicBezTo>
                  <a:cubicBezTo>
                    <a:pt x="30290" y="47244"/>
                    <a:pt x="29908" y="47435"/>
                    <a:pt x="29464" y="47498"/>
                  </a:cubicBezTo>
                  <a:cubicBezTo>
                    <a:pt x="28956" y="47625"/>
                    <a:pt x="28321" y="47752"/>
                    <a:pt x="27432" y="47815"/>
                  </a:cubicBezTo>
                  <a:cubicBezTo>
                    <a:pt x="26607" y="47879"/>
                    <a:pt x="25590" y="47943"/>
                    <a:pt x="24321" y="47943"/>
                  </a:cubicBezTo>
                  <a:cubicBezTo>
                    <a:pt x="23051" y="47943"/>
                    <a:pt x="22035" y="47943"/>
                    <a:pt x="21209" y="47815"/>
                  </a:cubicBezTo>
                  <a:cubicBezTo>
                    <a:pt x="20383" y="47752"/>
                    <a:pt x="19685" y="47625"/>
                    <a:pt x="19177" y="47498"/>
                  </a:cubicBezTo>
                  <a:cubicBezTo>
                    <a:pt x="18669" y="47371"/>
                    <a:pt x="18351" y="47244"/>
                    <a:pt x="18161" y="47054"/>
                  </a:cubicBezTo>
                  <a:cubicBezTo>
                    <a:pt x="17971" y="46863"/>
                    <a:pt x="17843" y="46672"/>
                    <a:pt x="17843" y="46418"/>
                  </a:cubicBezTo>
                  <a:lnTo>
                    <a:pt x="17843" y="7938"/>
                  </a:lnTo>
                  <a:lnTo>
                    <a:pt x="1905" y="7938"/>
                  </a:lnTo>
                  <a:cubicBezTo>
                    <a:pt x="1588" y="7938"/>
                    <a:pt x="1333" y="7938"/>
                    <a:pt x="1079" y="7747"/>
                  </a:cubicBezTo>
                  <a:cubicBezTo>
                    <a:pt x="826" y="7620"/>
                    <a:pt x="635" y="7366"/>
                    <a:pt x="508" y="7049"/>
                  </a:cubicBezTo>
                  <a:cubicBezTo>
                    <a:pt x="318" y="6731"/>
                    <a:pt x="190" y="6350"/>
                    <a:pt x="127" y="5842"/>
                  </a:cubicBezTo>
                  <a:cubicBezTo>
                    <a:pt x="63" y="5334"/>
                    <a:pt x="0" y="4699"/>
                    <a:pt x="0" y="4001"/>
                  </a:cubicBezTo>
                  <a:cubicBezTo>
                    <a:pt x="0" y="3302"/>
                    <a:pt x="0" y="2667"/>
                    <a:pt x="127" y="2159"/>
                  </a:cubicBezTo>
                  <a:cubicBezTo>
                    <a:pt x="190" y="1651"/>
                    <a:pt x="318" y="1206"/>
                    <a:pt x="508" y="889"/>
                  </a:cubicBezTo>
                  <a:cubicBezTo>
                    <a:pt x="635" y="635"/>
                    <a:pt x="826" y="317"/>
                    <a:pt x="1079" y="190"/>
                  </a:cubicBezTo>
                  <a:cubicBezTo>
                    <a:pt x="1333" y="63"/>
                    <a:pt x="1588" y="0"/>
                    <a:pt x="1905" y="0"/>
                  </a:cubicBezTo>
                  <a:lnTo>
                    <a:pt x="46736" y="0"/>
                  </a:lnTo>
                  <a:cubicBezTo>
                    <a:pt x="46736" y="0"/>
                    <a:pt x="47307" y="63"/>
                    <a:pt x="47562" y="190"/>
                  </a:cubicBezTo>
                  <a:cubicBezTo>
                    <a:pt x="47815" y="317"/>
                    <a:pt x="48006" y="572"/>
                    <a:pt x="48133" y="889"/>
                  </a:cubicBezTo>
                  <a:cubicBezTo>
                    <a:pt x="48324" y="1206"/>
                    <a:pt x="48451" y="1588"/>
                    <a:pt x="48514" y="2159"/>
                  </a:cubicBezTo>
                  <a:cubicBezTo>
                    <a:pt x="48577" y="2667"/>
                    <a:pt x="48641" y="3302"/>
                    <a:pt x="48641" y="40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g3dc6beee290_0_1146"/>
            <p:cNvSpPr/>
            <p:nvPr/>
          </p:nvSpPr>
          <p:spPr>
            <a:xfrm>
              <a:off x="982288" y="428647"/>
              <a:ext cx="51943" cy="48831"/>
            </a:xfrm>
            <a:custGeom>
              <a:avLst/>
              <a:gdLst/>
              <a:ahLst/>
              <a:cxnLst/>
              <a:rect l="l" t="t" r="r" b="b"/>
              <a:pathLst>
                <a:path w="51943" h="48831" extrusionOk="0">
                  <a:moveTo>
                    <a:pt x="51943" y="30163"/>
                  </a:moveTo>
                  <a:cubicBezTo>
                    <a:pt x="51943" y="33083"/>
                    <a:pt x="51372" y="35750"/>
                    <a:pt x="50229" y="38036"/>
                  </a:cubicBezTo>
                  <a:cubicBezTo>
                    <a:pt x="49086" y="40322"/>
                    <a:pt x="47435" y="42291"/>
                    <a:pt x="45212" y="43878"/>
                  </a:cubicBezTo>
                  <a:cubicBezTo>
                    <a:pt x="42990" y="45529"/>
                    <a:pt x="40259" y="46736"/>
                    <a:pt x="36957" y="47561"/>
                  </a:cubicBezTo>
                  <a:cubicBezTo>
                    <a:pt x="33655" y="48387"/>
                    <a:pt x="29909" y="48832"/>
                    <a:pt x="25654" y="48832"/>
                  </a:cubicBezTo>
                  <a:cubicBezTo>
                    <a:pt x="21654" y="48832"/>
                    <a:pt x="18034" y="48514"/>
                    <a:pt x="14859" y="47752"/>
                  </a:cubicBezTo>
                  <a:cubicBezTo>
                    <a:pt x="11684" y="46990"/>
                    <a:pt x="9017" y="45847"/>
                    <a:pt x="6795" y="44323"/>
                  </a:cubicBezTo>
                  <a:cubicBezTo>
                    <a:pt x="4572" y="42799"/>
                    <a:pt x="2921" y="40894"/>
                    <a:pt x="1715" y="38671"/>
                  </a:cubicBezTo>
                  <a:cubicBezTo>
                    <a:pt x="572" y="36385"/>
                    <a:pt x="0" y="33718"/>
                    <a:pt x="0" y="30671"/>
                  </a:cubicBezTo>
                  <a:lnTo>
                    <a:pt x="0" y="1651"/>
                  </a:lnTo>
                  <a:cubicBezTo>
                    <a:pt x="0" y="1651"/>
                    <a:pt x="127" y="1206"/>
                    <a:pt x="254" y="1016"/>
                  </a:cubicBezTo>
                  <a:cubicBezTo>
                    <a:pt x="445" y="825"/>
                    <a:pt x="826" y="699"/>
                    <a:pt x="1334" y="508"/>
                  </a:cubicBezTo>
                  <a:cubicBezTo>
                    <a:pt x="1842" y="381"/>
                    <a:pt x="2540" y="317"/>
                    <a:pt x="3302" y="190"/>
                  </a:cubicBezTo>
                  <a:cubicBezTo>
                    <a:pt x="4128" y="127"/>
                    <a:pt x="5144" y="63"/>
                    <a:pt x="6414" y="63"/>
                  </a:cubicBezTo>
                  <a:cubicBezTo>
                    <a:pt x="7684" y="63"/>
                    <a:pt x="8700" y="63"/>
                    <a:pt x="9525" y="190"/>
                  </a:cubicBezTo>
                  <a:cubicBezTo>
                    <a:pt x="10351" y="254"/>
                    <a:pt x="10986" y="381"/>
                    <a:pt x="11494" y="508"/>
                  </a:cubicBezTo>
                  <a:cubicBezTo>
                    <a:pt x="12001" y="635"/>
                    <a:pt x="12319" y="825"/>
                    <a:pt x="12573" y="1016"/>
                  </a:cubicBezTo>
                  <a:cubicBezTo>
                    <a:pt x="12764" y="1206"/>
                    <a:pt x="12890" y="1460"/>
                    <a:pt x="12890" y="1651"/>
                  </a:cubicBezTo>
                  <a:lnTo>
                    <a:pt x="12890" y="29845"/>
                  </a:lnTo>
                  <a:cubicBezTo>
                    <a:pt x="12890" y="31750"/>
                    <a:pt x="13208" y="33338"/>
                    <a:pt x="13843" y="34735"/>
                  </a:cubicBezTo>
                  <a:cubicBezTo>
                    <a:pt x="14478" y="36132"/>
                    <a:pt x="15367" y="37274"/>
                    <a:pt x="16510" y="38164"/>
                  </a:cubicBezTo>
                  <a:cubicBezTo>
                    <a:pt x="17653" y="39053"/>
                    <a:pt x="19050" y="39751"/>
                    <a:pt x="20701" y="40196"/>
                  </a:cubicBezTo>
                  <a:cubicBezTo>
                    <a:pt x="22289" y="40640"/>
                    <a:pt x="24130" y="40894"/>
                    <a:pt x="26099" y="40894"/>
                  </a:cubicBezTo>
                  <a:cubicBezTo>
                    <a:pt x="28067" y="40894"/>
                    <a:pt x="29972" y="40640"/>
                    <a:pt x="31560" y="40196"/>
                  </a:cubicBezTo>
                  <a:cubicBezTo>
                    <a:pt x="33147" y="39688"/>
                    <a:pt x="34544" y="39053"/>
                    <a:pt x="35624" y="38164"/>
                  </a:cubicBezTo>
                  <a:cubicBezTo>
                    <a:pt x="36767" y="37274"/>
                    <a:pt x="37592" y="36132"/>
                    <a:pt x="38227" y="34798"/>
                  </a:cubicBezTo>
                  <a:cubicBezTo>
                    <a:pt x="38799" y="33528"/>
                    <a:pt x="39116" y="32004"/>
                    <a:pt x="39116" y="30353"/>
                  </a:cubicBezTo>
                  <a:lnTo>
                    <a:pt x="39116" y="1588"/>
                  </a:lnTo>
                  <a:cubicBezTo>
                    <a:pt x="39116" y="1588"/>
                    <a:pt x="39243" y="1143"/>
                    <a:pt x="39434" y="952"/>
                  </a:cubicBezTo>
                  <a:cubicBezTo>
                    <a:pt x="39624" y="762"/>
                    <a:pt x="39942" y="635"/>
                    <a:pt x="40450" y="444"/>
                  </a:cubicBezTo>
                  <a:cubicBezTo>
                    <a:pt x="40958" y="317"/>
                    <a:pt x="41593" y="254"/>
                    <a:pt x="42418" y="127"/>
                  </a:cubicBezTo>
                  <a:cubicBezTo>
                    <a:pt x="43244" y="63"/>
                    <a:pt x="44323" y="0"/>
                    <a:pt x="45529" y="0"/>
                  </a:cubicBezTo>
                  <a:cubicBezTo>
                    <a:pt x="46736" y="0"/>
                    <a:pt x="47815" y="0"/>
                    <a:pt x="48578" y="127"/>
                  </a:cubicBezTo>
                  <a:cubicBezTo>
                    <a:pt x="49340" y="190"/>
                    <a:pt x="50038" y="317"/>
                    <a:pt x="50483" y="444"/>
                  </a:cubicBezTo>
                  <a:cubicBezTo>
                    <a:pt x="50990" y="572"/>
                    <a:pt x="51308" y="762"/>
                    <a:pt x="51499" y="952"/>
                  </a:cubicBezTo>
                  <a:cubicBezTo>
                    <a:pt x="51689" y="1143"/>
                    <a:pt x="51753" y="1397"/>
                    <a:pt x="51753" y="1588"/>
                  </a:cubicBezTo>
                  <a:lnTo>
                    <a:pt x="51753" y="3022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g3dc6beee290_0_1146"/>
            <p:cNvSpPr/>
            <p:nvPr/>
          </p:nvSpPr>
          <p:spPr>
            <a:xfrm>
              <a:off x="1055122" y="428138"/>
              <a:ext cx="47053" cy="49276"/>
            </a:xfrm>
            <a:custGeom>
              <a:avLst/>
              <a:gdLst/>
              <a:ahLst/>
              <a:cxnLst/>
              <a:rect l="l" t="t" r="r" b="b"/>
              <a:pathLst>
                <a:path w="47053" h="49276" extrusionOk="0">
                  <a:moveTo>
                    <a:pt x="46990" y="41275"/>
                  </a:moveTo>
                  <a:cubicBezTo>
                    <a:pt x="46990" y="41910"/>
                    <a:pt x="46990" y="42418"/>
                    <a:pt x="46990" y="42863"/>
                  </a:cubicBezTo>
                  <a:cubicBezTo>
                    <a:pt x="46926" y="43307"/>
                    <a:pt x="46863" y="43688"/>
                    <a:pt x="46736" y="43942"/>
                  </a:cubicBezTo>
                  <a:cubicBezTo>
                    <a:pt x="46609" y="44260"/>
                    <a:pt x="46482" y="44514"/>
                    <a:pt x="46355" y="44768"/>
                  </a:cubicBezTo>
                  <a:cubicBezTo>
                    <a:pt x="46228" y="44958"/>
                    <a:pt x="45974" y="45212"/>
                    <a:pt x="45593" y="45529"/>
                  </a:cubicBezTo>
                  <a:cubicBezTo>
                    <a:pt x="45212" y="45783"/>
                    <a:pt x="44514" y="46165"/>
                    <a:pt x="43498" y="46609"/>
                  </a:cubicBezTo>
                  <a:cubicBezTo>
                    <a:pt x="42482" y="47054"/>
                    <a:pt x="41212" y="47498"/>
                    <a:pt x="39751" y="47879"/>
                  </a:cubicBezTo>
                  <a:cubicBezTo>
                    <a:pt x="38290" y="48324"/>
                    <a:pt x="36576" y="48641"/>
                    <a:pt x="34607" y="48895"/>
                  </a:cubicBezTo>
                  <a:cubicBezTo>
                    <a:pt x="32703" y="49149"/>
                    <a:pt x="30607" y="49276"/>
                    <a:pt x="28385" y="49276"/>
                  </a:cubicBezTo>
                  <a:cubicBezTo>
                    <a:pt x="24003" y="49276"/>
                    <a:pt x="20066" y="48768"/>
                    <a:pt x="16574" y="47752"/>
                  </a:cubicBezTo>
                  <a:cubicBezTo>
                    <a:pt x="13081" y="46736"/>
                    <a:pt x="10097" y="45212"/>
                    <a:pt x="7620" y="43243"/>
                  </a:cubicBezTo>
                  <a:cubicBezTo>
                    <a:pt x="5143" y="41275"/>
                    <a:pt x="3302" y="38735"/>
                    <a:pt x="1968" y="35750"/>
                  </a:cubicBezTo>
                  <a:cubicBezTo>
                    <a:pt x="635" y="32766"/>
                    <a:pt x="0" y="29274"/>
                    <a:pt x="0" y="25273"/>
                  </a:cubicBezTo>
                  <a:cubicBezTo>
                    <a:pt x="0" y="21272"/>
                    <a:pt x="699" y="17653"/>
                    <a:pt x="2159" y="14478"/>
                  </a:cubicBezTo>
                  <a:cubicBezTo>
                    <a:pt x="3620" y="11303"/>
                    <a:pt x="5588" y="8700"/>
                    <a:pt x="8192" y="6540"/>
                  </a:cubicBezTo>
                  <a:cubicBezTo>
                    <a:pt x="10795" y="4382"/>
                    <a:pt x="13907" y="2731"/>
                    <a:pt x="17526" y="1651"/>
                  </a:cubicBezTo>
                  <a:cubicBezTo>
                    <a:pt x="21146" y="572"/>
                    <a:pt x="25146" y="0"/>
                    <a:pt x="29528" y="0"/>
                  </a:cubicBezTo>
                  <a:cubicBezTo>
                    <a:pt x="31306" y="0"/>
                    <a:pt x="32957" y="127"/>
                    <a:pt x="34607" y="381"/>
                  </a:cubicBezTo>
                  <a:cubicBezTo>
                    <a:pt x="36259" y="572"/>
                    <a:pt x="37782" y="889"/>
                    <a:pt x="39179" y="1207"/>
                  </a:cubicBezTo>
                  <a:cubicBezTo>
                    <a:pt x="40576" y="1588"/>
                    <a:pt x="41847" y="1969"/>
                    <a:pt x="42926" y="2413"/>
                  </a:cubicBezTo>
                  <a:cubicBezTo>
                    <a:pt x="44069" y="2921"/>
                    <a:pt x="44831" y="3302"/>
                    <a:pt x="45276" y="3619"/>
                  </a:cubicBezTo>
                  <a:cubicBezTo>
                    <a:pt x="45720" y="3937"/>
                    <a:pt x="45974" y="4255"/>
                    <a:pt x="46165" y="4445"/>
                  </a:cubicBezTo>
                  <a:cubicBezTo>
                    <a:pt x="46355" y="4635"/>
                    <a:pt x="46482" y="4953"/>
                    <a:pt x="46546" y="5271"/>
                  </a:cubicBezTo>
                  <a:cubicBezTo>
                    <a:pt x="46609" y="5588"/>
                    <a:pt x="46736" y="6033"/>
                    <a:pt x="46736" y="6477"/>
                  </a:cubicBezTo>
                  <a:cubicBezTo>
                    <a:pt x="46736" y="6922"/>
                    <a:pt x="46800" y="7557"/>
                    <a:pt x="46800" y="8192"/>
                  </a:cubicBezTo>
                  <a:cubicBezTo>
                    <a:pt x="46800" y="8890"/>
                    <a:pt x="46800" y="9589"/>
                    <a:pt x="46673" y="10097"/>
                  </a:cubicBezTo>
                  <a:cubicBezTo>
                    <a:pt x="46673" y="10604"/>
                    <a:pt x="46482" y="11049"/>
                    <a:pt x="46292" y="11367"/>
                  </a:cubicBezTo>
                  <a:cubicBezTo>
                    <a:pt x="46165" y="11684"/>
                    <a:pt x="45974" y="11938"/>
                    <a:pt x="45720" y="12065"/>
                  </a:cubicBezTo>
                  <a:cubicBezTo>
                    <a:pt x="45466" y="12256"/>
                    <a:pt x="45276" y="12319"/>
                    <a:pt x="44958" y="12319"/>
                  </a:cubicBezTo>
                  <a:cubicBezTo>
                    <a:pt x="44450" y="12319"/>
                    <a:pt x="43815" y="12129"/>
                    <a:pt x="43117" y="11684"/>
                  </a:cubicBezTo>
                  <a:cubicBezTo>
                    <a:pt x="42354" y="11240"/>
                    <a:pt x="41402" y="10732"/>
                    <a:pt x="40196" y="10224"/>
                  </a:cubicBezTo>
                  <a:cubicBezTo>
                    <a:pt x="38989" y="9779"/>
                    <a:pt x="37592" y="9207"/>
                    <a:pt x="35941" y="8826"/>
                  </a:cubicBezTo>
                  <a:cubicBezTo>
                    <a:pt x="34290" y="8382"/>
                    <a:pt x="32322" y="8192"/>
                    <a:pt x="30036" y="8192"/>
                  </a:cubicBezTo>
                  <a:cubicBezTo>
                    <a:pt x="27496" y="8192"/>
                    <a:pt x="25273" y="8573"/>
                    <a:pt x="23304" y="9335"/>
                  </a:cubicBezTo>
                  <a:cubicBezTo>
                    <a:pt x="21336" y="10097"/>
                    <a:pt x="19622" y="11240"/>
                    <a:pt x="18225" y="12700"/>
                  </a:cubicBezTo>
                  <a:cubicBezTo>
                    <a:pt x="16828" y="14161"/>
                    <a:pt x="15748" y="15875"/>
                    <a:pt x="15050" y="17907"/>
                  </a:cubicBezTo>
                  <a:cubicBezTo>
                    <a:pt x="14351" y="19939"/>
                    <a:pt x="13970" y="22289"/>
                    <a:pt x="13970" y="24829"/>
                  </a:cubicBezTo>
                  <a:cubicBezTo>
                    <a:pt x="13970" y="27622"/>
                    <a:pt x="14351" y="30099"/>
                    <a:pt x="15113" y="32068"/>
                  </a:cubicBezTo>
                  <a:cubicBezTo>
                    <a:pt x="15875" y="34163"/>
                    <a:pt x="16954" y="35814"/>
                    <a:pt x="18415" y="37147"/>
                  </a:cubicBezTo>
                  <a:cubicBezTo>
                    <a:pt x="19876" y="38481"/>
                    <a:pt x="21590" y="39497"/>
                    <a:pt x="23559" y="40068"/>
                  </a:cubicBezTo>
                  <a:cubicBezTo>
                    <a:pt x="25590" y="40767"/>
                    <a:pt x="27876" y="41085"/>
                    <a:pt x="30353" y="41085"/>
                  </a:cubicBezTo>
                  <a:cubicBezTo>
                    <a:pt x="32639" y="41085"/>
                    <a:pt x="34607" y="40894"/>
                    <a:pt x="36259" y="40450"/>
                  </a:cubicBezTo>
                  <a:cubicBezTo>
                    <a:pt x="37910" y="40068"/>
                    <a:pt x="39370" y="39624"/>
                    <a:pt x="40576" y="39116"/>
                  </a:cubicBezTo>
                  <a:cubicBezTo>
                    <a:pt x="41783" y="38672"/>
                    <a:pt x="42736" y="38164"/>
                    <a:pt x="43561" y="37782"/>
                  </a:cubicBezTo>
                  <a:cubicBezTo>
                    <a:pt x="44323" y="37401"/>
                    <a:pt x="44958" y="37211"/>
                    <a:pt x="45339" y="37211"/>
                  </a:cubicBezTo>
                  <a:cubicBezTo>
                    <a:pt x="45657" y="37211"/>
                    <a:pt x="45911" y="37275"/>
                    <a:pt x="46101" y="37401"/>
                  </a:cubicBezTo>
                  <a:cubicBezTo>
                    <a:pt x="46292" y="37529"/>
                    <a:pt x="46482" y="37656"/>
                    <a:pt x="46609" y="37973"/>
                  </a:cubicBezTo>
                  <a:cubicBezTo>
                    <a:pt x="46736" y="38290"/>
                    <a:pt x="46863" y="38672"/>
                    <a:pt x="46926" y="39179"/>
                  </a:cubicBezTo>
                  <a:cubicBezTo>
                    <a:pt x="46990" y="39751"/>
                    <a:pt x="47054" y="40386"/>
                    <a:pt x="47054" y="4133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g3dc6beee290_0_1146"/>
            <p:cNvSpPr/>
            <p:nvPr/>
          </p:nvSpPr>
          <p:spPr>
            <a:xfrm>
              <a:off x="1121416" y="428583"/>
              <a:ext cx="13017" cy="48196"/>
            </a:xfrm>
            <a:custGeom>
              <a:avLst/>
              <a:gdLst/>
              <a:ahLst/>
              <a:cxnLst/>
              <a:rect l="l" t="t" r="r" b="b"/>
              <a:pathLst>
                <a:path w="13017" h="48196" extrusionOk="0">
                  <a:moveTo>
                    <a:pt x="13018" y="46672"/>
                  </a:moveTo>
                  <a:cubicBezTo>
                    <a:pt x="13018" y="46672"/>
                    <a:pt x="12954" y="47117"/>
                    <a:pt x="12700" y="47308"/>
                  </a:cubicBezTo>
                  <a:cubicBezTo>
                    <a:pt x="12510" y="47498"/>
                    <a:pt x="12129" y="47689"/>
                    <a:pt x="11621" y="47752"/>
                  </a:cubicBezTo>
                  <a:cubicBezTo>
                    <a:pt x="11113" y="47879"/>
                    <a:pt x="10478" y="48006"/>
                    <a:pt x="9652" y="48070"/>
                  </a:cubicBezTo>
                  <a:cubicBezTo>
                    <a:pt x="8826" y="48133"/>
                    <a:pt x="7747" y="48197"/>
                    <a:pt x="6540" y="48197"/>
                  </a:cubicBezTo>
                  <a:cubicBezTo>
                    <a:pt x="5334" y="48197"/>
                    <a:pt x="4254" y="48197"/>
                    <a:pt x="3429" y="48070"/>
                  </a:cubicBezTo>
                  <a:cubicBezTo>
                    <a:pt x="2540" y="48006"/>
                    <a:pt x="1905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429" y="127"/>
                  </a:cubicBezTo>
                  <a:cubicBezTo>
                    <a:pt x="4254" y="64"/>
                    <a:pt x="5271" y="0"/>
                    <a:pt x="6540" y="0"/>
                  </a:cubicBezTo>
                  <a:cubicBezTo>
                    <a:pt x="7810" y="0"/>
                    <a:pt x="8890" y="0"/>
                    <a:pt x="9652" y="127"/>
                  </a:cubicBezTo>
                  <a:cubicBezTo>
                    <a:pt x="10478" y="191"/>
                    <a:pt x="11113" y="317"/>
                    <a:pt x="11621" y="444"/>
                  </a:cubicBezTo>
                  <a:cubicBezTo>
                    <a:pt x="12129" y="572"/>
                    <a:pt x="12510" y="699"/>
                    <a:pt x="12700" y="953"/>
                  </a:cubicBezTo>
                  <a:cubicBezTo>
                    <a:pt x="12954" y="1143"/>
                    <a:pt x="13018" y="1397"/>
                    <a:pt x="13018" y="1588"/>
                  </a:cubicBezTo>
                  <a:lnTo>
                    <a:pt x="13018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g3dc6beee290_0_1146"/>
            <p:cNvSpPr/>
            <p:nvPr/>
          </p:nvSpPr>
          <p:spPr>
            <a:xfrm>
              <a:off x="1155516" y="414295"/>
              <a:ext cx="60197" cy="63055"/>
            </a:xfrm>
            <a:custGeom>
              <a:avLst/>
              <a:gdLst/>
              <a:ahLst/>
              <a:cxnLst/>
              <a:rect l="l" t="t" r="r" b="b"/>
              <a:pathLst>
                <a:path w="60197" h="63055" extrusionOk="0">
                  <a:moveTo>
                    <a:pt x="33147" y="1651"/>
                  </a:moveTo>
                  <a:lnTo>
                    <a:pt x="33147" y="1651"/>
                  </a:lnTo>
                  <a:cubicBezTo>
                    <a:pt x="33591" y="1333"/>
                    <a:pt x="33973" y="1016"/>
                    <a:pt x="34417" y="762"/>
                  </a:cubicBezTo>
                  <a:cubicBezTo>
                    <a:pt x="34798" y="572"/>
                    <a:pt x="35306" y="381"/>
                    <a:pt x="35878" y="254"/>
                  </a:cubicBezTo>
                  <a:cubicBezTo>
                    <a:pt x="36449" y="127"/>
                    <a:pt x="37148" y="64"/>
                    <a:pt x="37973" y="0"/>
                  </a:cubicBezTo>
                  <a:cubicBezTo>
                    <a:pt x="38799" y="0"/>
                    <a:pt x="39815" y="0"/>
                    <a:pt x="41021" y="0"/>
                  </a:cubicBezTo>
                  <a:cubicBezTo>
                    <a:pt x="42545" y="0"/>
                    <a:pt x="43688" y="64"/>
                    <a:pt x="44513" y="254"/>
                  </a:cubicBezTo>
                  <a:cubicBezTo>
                    <a:pt x="45339" y="381"/>
                    <a:pt x="45910" y="572"/>
                    <a:pt x="46228" y="826"/>
                  </a:cubicBezTo>
                  <a:cubicBezTo>
                    <a:pt x="46546" y="1080"/>
                    <a:pt x="46609" y="1333"/>
                    <a:pt x="46419" y="1651"/>
                  </a:cubicBezTo>
                  <a:cubicBezTo>
                    <a:pt x="46228" y="1905"/>
                    <a:pt x="45910" y="2286"/>
                    <a:pt x="45466" y="2540"/>
                  </a:cubicBezTo>
                  <a:lnTo>
                    <a:pt x="34544" y="9969"/>
                  </a:lnTo>
                  <a:cubicBezTo>
                    <a:pt x="34226" y="10160"/>
                    <a:pt x="33909" y="10414"/>
                    <a:pt x="33528" y="10541"/>
                  </a:cubicBezTo>
                  <a:cubicBezTo>
                    <a:pt x="33210" y="10732"/>
                    <a:pt x="32766" y="10858"/>
                    <a:pt x="32258" y="10985"/>
                  </a:cubicBezTo>
                  <a:cubicBezTo>
                    <a:pt x="31750" y="11113"/>
                    <a:pt x="31179" y="11176"/>
                    <a:pt x="30480" y="11240"/>
                  </a:cubicBezTo>
                  <a:cubicBezTo>
                    <a:pt x="29782" y="11240"/>
                    <a:pt x="28956" y="11303"/>
                    <a:pt x="27940" y="11303"/>
                  </a:cubicBezTo>
                  <a:cubicBezTo>
                    <a:pt x="26797" y="11303"/>
                    <a:pt x="25908" y="11240"/>
                    <a:pt x="25273" y="11176"/>
                  </a:cubicBezTo>
                  <a:cubicBezTo>
                    <a:pt x="24575" y="11113"/>
                    <a:pt x="24130" y="10985"/>
                    <a:pt x="23876" y="10858"/>
                  </a:cubicBezTo>
                  <a:cubicBezTo>
                    <a:pt x="23559" y="10668"/>
                    <a:pt x="23495" y="10478"/>
                    <a:pt x="23559" y="10224"/>
                  </a:cubicBezTo>
                  <a:cubicBezTo>
                    <a:pt x="23559" y="9969"/>
                    <a:pt x="23813" y="9652"/>
                    <a:pt x="24257" y="9335"/>
                  </a:cubicBezTo>
                  <a:lnTo>
                    <a:pt x="33084" y="1778"/>
                  </a:lnTo>
                  <a:close/>
                  <a:moveTo>
                    <a:pt x="46482" y="38354"/>
                  </a:moveTo>
                  <a:lnTo>
                    <a:pt x="46482" y="38354"/>
                  </a:lnTo>
                  <a:cubicBezTo>
                    <a:pt x="46482" y="35814"/>
                    <a:pt x="46228" y="33592"/>
                    <a:pt x="45720" y="31496"/>
                  </a:cubicBezTo>
                  <a:cubicBezTo>
                    <a:pt x="45212" y="29464"/>
                    <a:pt x="44323" y="27686"/>
                    <a:pt x="43053" y="26225"/>
                  </a:cubicBezTo>
                  <a:cubicBezTo>
                    <a:pt x="41783" y="24765"/>
                    <a:pt x="40132" y="23622"/>
                    <a:pt x="38037" y="22860"/>
                  </a:cubicBezTo>
                  <a:cubicBezTo>
                    <a:pt x="35941" y="22098"/>
                    <a:pt x="33274" y="21654"/>
                    <a:pt x="30163" y="21654"/>
                  </a:cubicBezTo>
                  <a:cubicBezTo>
                    <a:pt x="27051" y="21654"/>
                    <a:pt x="24321" y="22098"/>
                    <a:pt x="22225" y="22987"/>
                  </a:cubicBezTo>
                  <a:cubicBezTo>
                    <a:pt x="20066" y="23876"/>
                    <a:pt x="18351" y="25083"/>
                    <a:pt x="17082" y="26607"/>
                  </a:cubicBezTo>
                  <a:cubicBezTo>
                    <a:pt x="15812" y="28067"/>
                    <a:pt x="14859" y="29845"/>
                    <a:pt x="14288" y="31877"/>
                  </a:cubicBezTo>
                  <a:cubicBezTo>
                    <a:pt x="13716" y="33846"/>
                    <a:pt x="13462" y="36004"/>
                    <a:pt x="13462" y="38227"/>
                  </a:cubicBezTo>
                  <a:cubicBezTo>
                    <a:pt x="13462" y="40831"/>
                    <a:pt x="13716" y="43180"/>
                    <a:pt x="14288" y="45275"/>
                  </a:cubicBezTo>
                  <a:cubicBezTo>
                    <a:pt x="14796" y="47308"/>
                    <a:pt x="15685" y="49149"/>
                    <a:pt x="16954" y="50610"/>
                  </a:cubicBezTo>
                  <a:cubicBezTo>
                    <a:pt x="18225" y="52070"/>
                    <a:pt x="19876" y="53213"/>
                    <a:pt x="21971" y="53975"/>
                  </a:cubicBezTo>
                  <a:cubicBezTo>
                    <a:pt x="24066" y="54737"/>
                    <a:pt x="26670" y="55118"/>
                    <a:pt x="29909" y="55118"/>
                  </a:cubicBezTo>
                  <a:cubicBezTo>
                    <a:pt x="33147" y="55118"/>
                    <a:pt x="35687" y="54674"/>
                    <a:pt x="37846" y="53785"/>
                  </a:cubicBezTo>
                  <a:cubicBezTo>
                    <a:pt x="40005" y="52896"/>
                    <a:pt x="41719" y="51689"/>
                    <a:pt x="42990" y="50165"/>
                  </a:cubicBezTo>
                  <a:cubicBezTo>
                    <a:pt x="44323" y="48641"/>
                    <a:pt x="45212" y="46863"/>
                    <a:pt x="45784" y="44831"/>
                  </a:cubicBezTo>
                  <a:cubicBezTo>
                    <a:pt x="46291" y="42799"/>
                    <a:pt x="46609" y="40640"/>
                    <a:pt x="46609" y="38354"/>
                  </a:cubicBezTo>
                  <a:moveTo>
                    <a:pt x="60198" y="37846"/>
                  </a:moveTo>
                  <a:cubicBezTo>
                    <a:pt x="60198" y="41783"/>
                    <a:pt x="59563" y="45339"/>
                    <a:pt x="58229" y="48450"/>
                  </a:cubicBezTo>
                  <a:cubicBezTo>
                    <a:pt x="56896" y="51562"/>
                    <a:pt x="54991" y="54229"/>
                    <a:pt x="52388" y="56388"/>
                  </a:cubicBezTo>
                  <a:cubicBezTo>
                    <a:pt x="49784" y="58547"/>
                    <a:pt x="46609" y="60198"/>
                    <a:pt x="42799" y="61341"/>
                  </a:cubicBezTo>
                  <a:cubicBezTo>
                    <a:pt x="38989" y="62484"/>
                    <a:pt x="34544" y="63056"/>
                    <a:pt x="29528" y="63056"/>
                  </a:cubicBezTo>
                  <a:cubicBezTo>
                    <a:pt x="24511" y="63056"/>
                    <a:pt x="20257" y="62611"/>
                    <a:pt x="16574" y="61595"/>
                  </a:cubicBezTo>
                  <a:cubicBezTo>
                    <a:pt x="12891" y="60643"/>
                    <a:pt x="9843" y="59118"/>
                    <a:pt x="7366" y="57150"/>
                  </a:cubicBezTo>
                  <a:cubicBezTo>
                    <a:pt x="4890" y="55182"/>
                    <a:pt x="3112" y="52642"/>
                    <a:pt x="1842" y="49530"/>
                  </a:cubicBezTo>
                  <a:cubicBezTo>
                    <a:pt x="572" y="46482"/>
                    <a:pt x="0" y="42799"/>
                    <a:pt x="0" y="38608"/>
                  </a:cubicBezTo>
                  <a:cubicBezTo>
                    <a:pt x="0" y="34735"/>
                    <a:pt x="635" y="31242"/>
                    <a:pt x="1969" y="28194"/>
                  </a:cubicBezTo>
                  <a:cubicBezTo>
                    <a:pt x="3302" y="25146"/>
                    <a:pt x="5207" y="22479"/>
                    <a:pt x="7810" y="20320"/>
                  </a:cubicBezTo>
                  <a:cubicBezTo>
                    <a:pt x="10414" y="18161"/>
                    <a:pt x="13589" y="16510"/>
                    <a:pt x="17399" y="15303"/>
                  </a:cubicBezTo>
                  <a:cubicBezTo>
                    <a:pt x="21209" y="14160"/>
                    <a:pt x="25654" y="13589"/>
                    <a:pt x="30671" y="13589"/>
                  </a:cubicBezTo>
                  <a:cubicBezTo>
                    <a:pt x="35687" y="13589"/>
                    <a:pt x="39751" y="14097"/>
                    <a:pt x="43434" y="15050"/>
                  </a:cubicBezTo>
                  <a:cubicBezTo>
                    <a:pt x="47117" y="16002"/>
                    <a:pt x="50229" y="17463"/>
                    <a:pt x="52705" y="19494"/>
                  </a:cubicBezTo>
                  <a:cubicBezTo>
                    <a:pt x="55182" y="21463"/>
                    <a:pt x="57023" y="24003"/>
                    <a:pt x="58293" y="27051"/>
                  </a:cubicBezTo>
                  <a:cubicBezTo>
                    <a:pt x="59563" y="30099"/>
                    <a:pt x="60198" y="33655"/>
                    <a:pt x="60198" y="37783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g3dc6beee290_0_1146"/>
            <p:cNvSpPr/>
            <p:nvPr/>
          </p:nvSpPr>
          <p:spPr>
            <a:xfrm>
              <a:off x="1236542" y="428647"/>
              <a:ext cx="52451" cy="48196"/>
            </a:xfrm>
            <a:custGeom>
              <a:avLst/>
              <a:gdLst/>
              <a:ahLst/>
              <a:cxnLst/>
              <a:rect l="l" t="t" r="r" b="b"/>
              <a:pathLst>
                <a:path w="52451" h="48196" extrusionOk="0">
                  <a:moveTo>
                    <a:pt x="52451" y="44577"/>
                  </a:moveTo>
                  <a:cubicBezTo>
                    <a:pt x="52451" y="45149"/>
                    <a:pt x="52324" y="45593"/>
                    <a:pt x="52070" y="46038"/>
                  </a:cubicBezTo>
                  <a:cubicBezTo>
                    <a:pt x="51816" y="46482"/>
                    <a:pt x="51435" y="46863"/>
                    <a:pt x="50990" y="47117"/>
                  </a:cubicBezTo>
                  <a:cubicBezTo>
                    <a:pt x="50546" y="47435"/>
                    <a:pt x="50038" y="47625"/>
                    <a:pt x="49403" y="47752"/>
                  </a:cubicBezTo>
                  <a:cubicBezTo>
                    <a:pt x="48768" y="47879"/>
                    <a:pt x="48197" y="47942"/>
                    <a:pt x="47562" y="47942"/>
                  </a:cubicBezTo>
                  <a:lnTo>
                    <a:pt x="42037" y="47942"/>
                  </a:lnTo>
                  <a:cubicBezTo>
                    <a:pt x="40894" y="47942"/>
                    <a:pt x="39878" y="47879"/>
                    <a:pt x="39053" y="47689"/>
                  </a:cubicBezTo>
                  <a:cubicBezTo>
                    <a:pt x="38227" y="47498"/>
                    <a:pt x="37465" y="47244"/>
                    <a:pt x="36767" y="46799"/>
                  </a:cubicBezTo>
                  <a:cubicBezTo>
                    <a:pt x="36068" y="46355"/>
                    <a:pt x="35370" y="45720"/>
                    <a:pt x="34735" y="44958"/>
                  </a:cubicBezTo>
                  <a:cubicBezTo>
                    <a:pt x="34100" y="44196"/>
                    <a:pt x="33338" y="43180"/>
                    <a:pt x="32512" y="41974"/>
                  </a:cubicBezTo>
                  <a:lnTo>
                    <a:pt x="16701" y="19621"/>
                  </a:lnTo>
                  <a:cubicBezTo>
                    <a:pt x="15812" y="18288"/>
                    <a:pt x="14859" y="16891"/>
                    <a:pt x="13907" y="15367"/>
                  </a:cubicBezTo>
                  <a:cubicBezTo>
                    <a:pt x="12954" y="13843"/>
                    <a:pt x="12129" y="12319"/>
                    <a:pt x="11367" y="10858"/>
                  </a:cubicBezTo>
                  <a:lnTo>
                    <a:pt x="11303" y="10858"/>
                  </a:lnTo>
                  <a:cubicBezTo>
                    <a:pt x="11430" y="12636"/>
                    <a:pt x="11493" y="14414"/>
                    <a:pt x="11557" y="16129"/>
                  </a:cubicBezTo>
                  <a:cubicBezTo>
                    <a:pt x="11621" y="17907"/>
                    <a:pt x="11684" y="19749"/>
                    <a:pt x="11684" y="21590"/>
                  </a:cubicBezTo>
                  <a:lnTo>
                    <a:pt x="11684" y="46546"/>
                  </a:lnTo>
                  <a:cubicBezTo>
                    <a:pt x="11684" y="46546"/>
                    <a:pt x="11557" y="46990"/>
                    <a:pt x="11430" y="47244"/>
                  </a:cubicBezTo>
                  <a:cubicBezTo>
                    <a:pt x="11240" y="47435"/>
                    <a:pt x="10922" y="47625"/>
                    <a:pt x="10478" y="47752"/>
                  </a:cubicBezTo>
                  <a:cubicBezTo>
                    <a:pt x="10033" y="47879"/>
                    <a:pt x="9462" y="48006"/>
                    <a:pt x="8700" y="48070"/>
                  </a:cubicBezTo>
                  <a:cubicBezTo>
                    <a:pt x="8001" y="48133"/>
                    <a:pt x="6985" y="48196"/>
                    <a:pt x="5779" y="48196"/>
                  </a:cubicBezTo>
                  <a:cubicBezTo>
                    <a:pt x="4572" y="48196"/>
                    <a:pt x="3683" y="48196"/>
                    <a:pt x="2921" y="48070"/>
                  </a:cubicBezTo>
                  <a:cubicBezTo>
                    <a:pt x="2159" y="48006"/>
                    <a:pt x="1588" y="47879"/>
                    <a:pt x="1143" y="47752"/>
                  </a:cubicBezTo>
                  <a:cubicBezTo>
                    <a:pt x="699" y="47625"/>
                    <a:pt x="445" y="47435"/>
                    <a:pt x="254" y="47244"/>
                  </a:cubicBezTo>
                  <a:cubicBezTo>
                    <a:pt x="64" y="47053"/>
                    <a:pt x="0" y="46799"/>
                    <a:pt x="0" y="46546"/>
                  </a:cubicBezTo>
                  <a:lnTo>
                    <a:pt x="0" y="3619"/>
                  </a:lnTo>
                  <a:cubicBezTo>
                    <a:pt x="0" y="2476"/>
                    <a:pt x="445" y="1588"/>
                    <a:pt x="1334" y="1016"/>
                  </a:cubicBezTo>
                  <a:cubicBezTo>
                    <a:pt x="2223" y="444"/>
                    <a:pt x="3302" y="127"/>
                    <a:pt x="4636" y="127"/>
                  </a:cubicBezTo>
                  <a:lnTo>
                    <a:pt x="11557" y="127"/>
                  </a:lnTo>
                  <a:cubicBezTo>
                    <a:pt x="12827" y="127"/>
                    <a:pt x="13843" y="190"/>
                    <a:pt x="14732" y="381"/>
                  </a:cubicBezTo>
                  <a:cubicBezTo>
                    <a:pt x="15558" y="508"/>
                    <a:pt x="16320" y="825"/>
                    <a:pt x="17018" y="1206"/>
                  </a:cubicBezTo>
                  <a:cubicBezTo>
                    <a:pt x="17717" y="1524"/>
                    <a:pt x="18288" y="2095"/>
                    <a:pt x="18923" y="2731"/>
                  </a:cubicBezTo>
                  <a:cubicBezTo>
                    <a:pt x="19495" y="3365"/>
                    <a:pt x="20130" y="4191"/>
                    <a:pt x="20765" y="5143"/>
                  </a:cubicBezTo>
                  <a:lnTo>
                    <a:pt x="33147" y="22606"/>
                  </a:lnTo>
                  <a:cubicBezTo>
                    <a:pt x="33846" y="23622"/>
                    <a:pt x="34544" y="24701"/>
                    <a:pt x="35243" y="25717"/>
                  </a:cubicBezTo>
                  <a:cubicBezTo>
                    <a:pt x="35941" y="26733"/>
                    <a:pt x="36640" y="27813"/>
                    <a:pt x="37275" y="28765"/>
                  </a:cubicBezTo>
                  <a:cubicBezTo>
                    <a:pt x="37910" y="29845"/>
                    <a:pt x="38545" y="30797"/>
                    <a:pt x="39180" y="31814"/>
                  </a:cubicBezTo>
                  <a:cubicBezTo>
                    <a:pt x="39815" y="32766"/>
                    <a:pt x="40386" y="33782"/>
                    <a:pt x="41021" y="34798"/>
                  </a:cubicBezTo>
                  <a:lnTo>
                    <a:pt x="41021" y="34798"/>
                  </a:lnTo>
                  <a:cubicBezTo>
                    <a:pt x="40894" y="33083"/>
                    <a:pt x="40831" y="31242"/>
                    <a:pt x="40767" y="29400"/>
                  </a:cubicBezTo>
                  <a:cubicBezTo>
                    <a:pt x="40767" y="27559"/>
                    <a:pt x="40704" y="25717"/>
                    <a:pt x="40704" y="24067"/>
                  </a:cubicBezTo>
                  <a:lnTo>
                    <a:pt x="40704" y="1651"/>
                  </a:lnTo>
                  <a:cubicBezTo>
                    <a:pt x="40704" y="1651"/>
                    <a:pt x="40767" y="1206"/>
                    <a:pt x="41021" y="1016"/>
                  </a:cubicBezTo>
                  <a:cubicBezTo>
                    <a:pt x="41212" y="825"/>
                    <a:pt x="41529" y="635"/>
                    <a:pt x="41974" y="444"/>
                  </a:cubicBezTo>
                  <a:cubicBezTo>
                    <a:pt x="42418" y="317"/>
                    <a:pt x="43053" y="190"/>
                    <a:pt x="43815" y="127"/>
                  </a:cubicBezTo>
                  <a:cubicBezTo>
                    <a:pt x="44577" y="63"/>
                    <a:pt x="45530" y="0"/>
                    <a:pt x="46736" y="0"/>
                  </a:cubicBezTo>
                  <a:cubicBezTo>
                    <a:pt x="47815" y="0"/>
                    <a:pt x="48768" y="0"/>
                    <a:pt x="49530" y="127"/>
                  </a:cubicBezTo>
                  <a:cubicBezTo>
                    <a:pt x="50292" y="127"/>
                    <a:pt x="50864" y="254"/>
                    <a:pt x="51245" y="444"/>
                  </a:cubicBezTo>
                  <a:cubicBezTo>
                    <a:pt x="51689" y="635"/>
                    <a:pt x="51943" y="825"/>
                    <a:pt x="52134" y="1016"/>
                  </a:cubicBezTo>
                  <a:cubicBezTo>
                    <a:pt x="52261" y="1206"/>
                    <a:pt x="52388" y="1460"/>
                    <a:pt x="52388" y="1651"/>
                  </a:cubicBezTo>
                  <a:lnTo>
                    <a:pt x="52388" y="4457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g3dc6beee290_0_1146"/>
            <p:cNvSpPr/>
            <p:nvPr/>
          </p:nvSpPr>
          <p:spPr>
            <a:xfrm>
              <a:off x="1345635" y="428647"/>
              <a:ext cx="52006" cy="48831"/>
            </a:xfrm>
            <a:custGeom>
              <a:avLst/>
              <a:gdLst/>
              <a:ahLst/>
              <a:cxnLst/>
              <a:rect l="l" t="t" r="r" b="b"/>
              <a:pathLst>
                <a:path w="52006" h="48831" extrusionOk="0">
                  <a:moveTo>
                    <a:pt x="52007" y="30163"/>
                  </a:moveTo>
                  <a:cubicBezTo>
                    <a:pt x="52007" y="33083"/>
                    <a:pt x="51435" y="35750"/>
                    <a:pt x="50292" y="38036"/>
                  </a:cubicBezTo>
                  <a:cubicBezTo>
                    <a:pt x="49149" y="40322"/>
                    <a:pt x="47435" y="42291"/>
                    <a:pt x="45212" y="43878"/>
                  </a:cubicBezTo>
                  <a:cubicBezTo>
                    <a:pt x="42989" y="45529"/>
                    <a:pt x="40195" y="46736"/>
                    <a:pt x="36957" y="47561"/>
                  </a:cubicBezTo>
                  <a:cubicBezTo>
                    <a:pt x="33718" y="48387"/>
                    <a:pt x="29908" y="48832"/>
                    <a:pt x="25654" y="48832"/>
                  </a:cubicBezTo>
                  <a:cubicBezTo>
                    <a:pt x="21654" y="48832"/>
                    <a:pt x="18097" y="48514"/>
                    <a:pt x="14859" y="47752"/>
                  </a:cubicBezTo>
                  <a:cubicBezTo>
                    <a:pt x="11684" y="46990"/>
                    <a:pt x="9017" y="45847"/>
                    <a:pt x="6794" y="44323"/>
                  </a:cubicBezTo>
                  <a:cubicBezTo>
                    <a:pt x="4635" y="42799"/>
                    <a:pt x="2921" y="40894"/>
                    <a:pt x="1778" y="38671"/>
                  </a:cubicBezTo>
                  <a:cubicBezTo>
                    <a:pt x="635" y="36385"/>
                    <a:pt x="0" y="33718"/>
                    <a:pt x="0" y="30671"/>
                  </a:cubicBezTo>
                  <a:lnTo>
                    <a:pt x="0" y="1651"/>
                  </a:lnTo>
                  <a:cubicBezTo>
                    <a:pt x="0" y="1651"/>
                    <a:pt x="127" y="1206"/>
                    <a:pt x="254" y="1016"/>
                  </a:cubicBezTo>
                  <a:cubicBezTo>
                    <a:pt x="444" y="825"/>
                    <a:pt x="825" y="699"/>
                    <a:pt x="1333" y="508"/>
                  </a:cubicBezTo>
                  <a:cubicBezTo>
                    <a:pt x="1841" y="381"/>
                    <a:pt x="2540" y="317"/>
                    <a:pt x="3302" y="190"/>
                  </a:cubicBezTo>
                  <a:cubicBezTo>
                    <a:pt x="4127" y="127"/>
                    <a:pt x="5143" y="63"/>
                    <a:pt x="6413" y="63"/>
                  </a:cubicBezTo>
                  <a:cubicBezTo>
                    <a:pt x="7683" y="63"/>
                    <a:pt x="8699" y="63"/>
                    <a:pt x="9525" y="190"/>
                  </a:cubicBezTo>
                  <a:cubicBezTo>
                    <a:pt x="10350" y="254"/>
                    <a:pt x="10985" y="381"/>
                    <a:pt x="11493" y="508"/>
                  </a:cubicBezTo>
                  <a:cubicBezTo>
                    <a:pt x="12001" y="635"/>
                    <a:pt x="12319" y="825"/>
                    <a:pt x="12573" y="1016"/>
                  </a:cubicBezTo>
                  <a:cubicBezTo>
                    <a:pt x="12763" y="1206"/>
                    <a:pt x="12890" y="1460"/>
                    <a:pt x="12890" y="1651"/>
                  </a:cubicBezTo>
                  <a:lnTo>
                    <a:pt x="12890" y="29845"/>
                  </a:lnTo>
                  <a:cubicBezTo>
                    <a:pt x="12890" y="31750"/>
                    <a:pt x="13208" y="33338"/>
                    <a:pt x="13843" y="34735"/>
                  </a:cubicBezTo>
                  <a:cubicBezTo>
                    <a:pt x="14478" y="36132"/>
                    <a:pt x="15367" y="37274"/>
                    <a:pt x="16510" y="38164"/>
                  </a:cubicBezTo>
                  <a:cubicBezTo>
                    <a:pt x="17716" y="39053"/>
                    <a:pt x="19050" y="39751"/>
                    <a:pt x="20701" y="40196"/>
                  </a:cubicBezTo>
                  <a:cubicBezTo>
                    <a:pt x="22352" y="40640"/>
                    <a:pt x="24130" y="40894"/>
                    <a:pt x="26162" y="40894"/>
                  </a:cubicBezTo>
                  <a:cubicBezTo>
                    <a:pt x="28194" y="40894"/>
                    <a:pt x="30035" y="40640"/>
                    <a:pt x="31623" y="40196"/>
                  </a:cubicBezTo>
                  <a:cubicBezTo>
                    <a:pt x="33210" y="39688"/>
                    <a:pt x="34607" y="39053"/>
                    <a:pt x="35687" y="38164"/>
                  </a:cubicBezTo>
                  <a:cubicBezTo>
                    <a:pt x="36830" y="37274"/>
                    <a:pt x="37655" y="36132"/>
                    <a:pt x="38290" y="34798"/>
                  </a:cubicBezTo>
                  <a:cubicBezTo>
                    <a:pt x="38925" y="33528"/>
                    <a:pt x="39179" y="32004"/>
                    <a:pt x="39179" y="30353"/>
                  </a:cubicBezTo>
                  <a:lnTo>
                    <a:pt x="39179" y="1588"/>
                  </a:lnTo>
                  <a:cubicBezTo>
                    <a:pt x="39179" y="1588"/>
                    <a:pt x="39307" y="1143"/>
                    <a:pt x="39497" y="952"/>
                  </a:cubicBezTo>
                  <a:cubicBezTo>
                    <a:pt x="39688" y="762"/>
                    <a:pt x="40005" y="635"/>
                    <a:pt x="40513" y="444"/>
                  </a:cubicBezTo>
                  <a:cubicBezTo>
                    <a:pt x="40957" y="317"/>
                    <a:pt x="41656" y="254"/>
                    <a:pt x="42482" y="127"/>
                  </a:cubicBezTo>
                  <a:cubicBezTo>
                    <a:pt x="43307" y="63"/>
                    <a:pt x="44323" y="0"/>
                    <a:pt x="45593" y="0"/>
                  </a:cubicBezTo>
                  <a:cubicBezTo>
                    <a:pt x="46863" y="0"/>
                    <a:pt x="47815" y="0"/>
                    <a:pt x="48641" y="127"/>
                  </a:cubicBezTo>
                  <a:cubicBezTo>
                    <a:pt x="49466" y="190"/>
                    <a:pt x="50101" y="317"/>
                    <a:pt x="50546" y="444"/>
                  </a:cubicBezTo>
                  <a:cubicBezTo>
                    <a:pt x="51054" y="572"/>
                    <a:pt x="51371" y="762"/>
                    <a:pt x="51562" y="952"/>
                  </a:cubicBezTo>
                  <a:cubicBezTo>
                    <a:pt x="51752" y="1143"/>
                    <a:pt x="51879" y="1397"/>
                    <a:pt x="51879" y="1588"/>
                  </a:cubicBezTo>
                  <a:lnTo>
                    <a:pt x="51879" y="3022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g3dc6beee290_0_1146"/>
            <p:cNvSpPr/>
            <p:nvPr/>
          </p:nvSpPr>
          <p:spPr>
            <a:xfrm>
              <a:off x="1421517" y="428647"/>
              <a:ext cx="52451" cy="48196"/>
            </a:xfrm>
            <a:custGeom>
              <a:avLst/>
              <a:gdLst/>
              <a:ahLst/>
              <a:cxnLst/>
              <a:rect l="l" t="t" r="r" b="b"/>
              <a:pathLst>
                <a:path w="52451" h="48196" extrusionOk="0">
                  <a:moveTo>
                    <a:pt x="52451" y="44577"/>
                  </a:moveTo>
                  <a:cubicBezTo>
                    <a:pt x="52451" y="45149"/>
                    <a:pt x="52324" y="45593"/>
                    <a:pt x="52070" y="46038"/>
                  </a:cubicBezTo>
                  <a:cubicBezTo>
                    <a:pt x="51816" y="46482"/>
                    <a:pt x="51435" y="46863"/>
                    <a:pt x="50990" y="47117"/>
                  </a:cubicBezTo>
                  <a:cubicBezTo>
                    <a:pt x="50546" y="47435"/>
                    <a:pt x="50038" y="47625"/>
                    <a:pt x="49403" y="47752"/>
                  </a:cubicBezTo>
                  <a:cubicBezTo>
                    <a:pt x="48768" y="47879"/>
                    <a:pt x="48133" y="47942"/>
                    <a:pt x="47562" y="47942"/>
                  </a:cubicBezTo>
                  <a:lnTo>
                    <a:pt x="42037" y="47942"/>
                  </a:lnTo>
                  <a:cubicBezTo>
                    <a:pt x="40894" y="47942"/>
                    <a:pt x="39878" y="47879"/>
                    <a:pt x="39052" y="47689"/>
                  </a:cubicBezTo>
                  <a:cubicBezTo>
                    <a:pt x="38227" y="47498"/>
                    <a:pt x="37465" y="47244"/>
                    <a:pt x="36767" y="46799"/>
                  </a:cubicBezTo>
                  <a:cubicBezTo>
                    <a:pt x="36068" y="46355"/>
                    <a:pt x="35370" y="45720"/>
                    <a:pt x="34735" y="44958"/>
                  </a:cubicBezTo>
                  <a:cubicBezTo>
                    <a:pt x="34099" y="44196"/>
                    <a:pt x="33338" y="43180"/>
                    <a:pt x="32512" y="41974"/>
                  </a:cubicBezTo>
                  <a:lnTo>
                    <a:pt x="16701" y="19621"/>
                  </a:lnTo>
                  <a:cubicBezTo>
                    <a:pt x="15812" y="18288"/>
                    <a:pt x="14859" y="16891"/>
                    <a:pt x="13907" y="15367"/>
                  </a:cubicBezTo>
                  <a:cubicBezTo>
                    <a:pt x="12954" y="13843"/>
                    <a:pt x="12129" y="12319"/>
                    <a:pt x="11367" y="10858"/>
                  </a:cubicBezTo>
                  <a:lnTo>
                    <a:pt x="11240" y="10858"/>
                  </a:lnTo>
                  <a:cubicBezTo>
                    <a:pt x="11367" y="12636"/>
                    <a:pt x="11493" y="14414"/>
                    <a:pt x="11557" y="16129"/>
                  </a:cubicBezTo>
                  <a:cubicBezTo>
                    <a:pt x="11621" y="17907"/>
                    <a:pt x="11684" y="19749"/>
                    <a:pt x="11684" y="21590"/>
                  </a:cubicBezTo>
                  <a:lnTo>
                    <a:pt x="11684" y="46546"/>
                  </a:lnTo>
                  <a:cubicBezTo>
                    <a:pt x="11684" y="46546"/>
                    <a:pt x="11557" y="46990"/>
                    <a:pt x="11430" y="47244"/>
                  </a:cubicBezTo>
                  <a:cubicBezTo>
                    <a:pt x="11240" y="47435"/>
                    <a:pt x="10922" y="47625"/>
                    <a:pt x="10477" y="47752"/>
                  </a:cubicBezTo>
                  <a:cubicBezTo>
                    <a:pt x="10033" y="47879"/>
                    <a:pt x="9462" y="48006"/>
                    <a:pt x="8699" y="48070"/>
                  </a:cubicBezTo>
                  <a:cubicBezTo>
                    <a:pt x="7938" y="48133"/>
                    <a:pt x="6985" y="48196"/>
                    <a:pt x="5779" y="48196"/>
                  </a:cubicBezTo>
                  <a:cubicBezTo>
                    <a:pt x="4572" y="48196"/>
                    <a:pt x="3683" y="48196"/>
                    <a:pt x="2921" y="48070"/>
                  </a:cubicBezTo>
                  <a:cubicBezTo>
                    <a:pt x="2159" y="48006"/>
                    <a:pt x="1588" y="47879"/>
                    <a:pt x="1143" y="47752"/>
                  </a:cubicBezTo>
                  <a:cubicBezTo>
                    <a:pt x="699" y="47625"/>
                    <a:pt x="445" y="47435"/>
                    <a:pt x="254" y="47244"/>
                  </a:cubicBezTo>
                  <a:cubicBezTo>
                    <a:pt x="64" y="47053"/>
                    <a:pt x="0" y="46799"/>
                    <a:pt x="0" y="46546"/>
                  </a:cubicBezTo>
                  <a:lnTo>
                    <a:pt x="0" y="3619"/>
                  </a:lnTo>
                  <a:cubicBezTo>
                    <a:pt x="0" y="2476"/>
                    <a:pt x="445" y="1588"/>
                    <a:pt x="1334" y="1016"/>
                  </a:cubicBezTo>
                  <a:cubicBezTo>
                    <a:pt x="2223" y="444"/>
                    <a:pt x="3365" y="127"/>
                    <a:pt x="4636" y="127"/>
                  </a:cubicBezTo>
                  <a:lnTo>
                    <a:pt x="11557" y="127"/>
                  </a:lnTo>
                  <a:cubicBezTo>
                    <a:pt x="12827" y="127"/>
                    <a:pt x="13843" y="190"/>
                    <a:pt x="14732" y="381"/>
                  </a:cubicBezTo>
                  <a:cubicBezTo>
                    <a:pt x="15558" y="508"/>
                    <a:pt x="16320" y="825"/>
                    <a:pt x="17018" y="1206"/>
                  </a:cubicBezTo>
                  <a:cubicBezTo>
                    <a:pt x="17717" y="1524"/>
                    <a:pt x="18288" y="2095"/>
                    <a:pt x="18923" y="2731"/>
                  </a:cubicBezTo>
                  <a:cubicBezTo>
                    <a:pt x="19495" y="3365"/>
                    <a:pt x="20130" y="4191"/>
                    <a:pt x="20765" y="5143"/>
                  </a:cubicBezTo>
                  <a:lnTo>
                    <a:pt x="33147" y="22606"/>
                  </a:lnTo>
                  <a:cubicBezTo>
                    <a:pt x="33846" y="23622"/>
                    <a:pt x="34608" y="24701"/>
                    <a:pt x="35243" y="25717"/>
                  </a:cubicBezTo>
                  <a:cubicBezTo>
                    <a:pt x="35941" y="26733"/>
                    <a:pt x="36640" y="27813"/>
                    <a:pt x="37274" y="28765"/>
                  </a:cubicBezTo>
                  <a:cubicBezTo>
                    <a:pt x="37910" y="29845"/>
                    <a:pt x="38545" y="30797"/>
                    <a:pt x="39180" y="31814"/>
                  </a:cubicBezTo>
                  <a:cubicBezTo>
                    <a:pt x="39815" y="32766"/>
                    <a:pt x="40449" y="33782"/>
                    <a:pt x="41021" y="34798"/>
                  </a:cubicBezTo>
                  <a:lnTo>
                    <a:pt x="41021" y="34798"/>
                  </a:lnTo>
                  <a:cubicBezTo>
                    <a:pt x="40958" y="33083"/>
                    <a:pt x="40830" y="31242"/>
                    <a:pt x="40767" y="29400"/>
                  </a:cubicBezTo>
                  <a:cubicBezTo>
                    <a:pt x="40767" y="27559"/>
                    <a:pt x="40767" y="25717"/>
                    <a:pt x="40767" y="24067"/>
                  </a:cubicBezTo>
                  <a:lnTo>
                    <a:pt x="40767" y="1651"/>
                  </a:lnTo>
                  <a:cubicBezTo>
                    <a:pt x="40767" y="1651"/>
                    <a:pt x="40830" y="1206"/>
                    <a:pt x="41021" y="1016"/>
                  </a:cubicBezTo>
                  <a:cubicBezTo>
                    <a:pt x="41212" y="825"/>
                    <a:pt x="41529" y="635"/>
                    <a:pt x="42037" y="444"/>
                  </a:cubicBezTo>
                  <a:cubicBezTo>
                    <a:pt x="42482" y="317"/>
                    <a:pt x="43117" y="190"/>
                    <a:pt x="43879" y="127"/>
                  </a:cubicBezTo>
                  <a:cubicBezTo>
                    <a:pt x="44640" y="63"/>
                    <a:pt x="45593" y="0"/>
                    <a:pt x="46736" y="0"/>
                  </a:cubicBezTo>
                  <a:cubicBezTo>
                    <a:pt x="47879" y="0"/>
                    <a:pt x="48768" y="0"/>
                    <a:pt x="49530" y="127"/>
                  </a:cubicBezTo>
                  <a:cubicBezTo>
                    <a:pt x="50292" y="127"/>
                    <a:pt x="50864" y="254"/>
                    <a:pt x="51245" y="444"/>
                  </a:cubicBezTo>
                  <a:cubicBezTo>
                    <a:pt x="51689" y="635"/>
                    <a:pt x="51943" y="825"/>
                    <a:pt x="52134" y="1016"/>
                  </a:cubicBezTo>
                  <a:cubicBezTo>
                    <a:pt x="52324" y="1206"/>
                    <a:pt x="52388" y="1460"/>
                    <a:pt x="52388" y="1651"/>
                  </a:cubicBezTo>
                  <a:lnTo>
                    <a:pt x="52388" y="4457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g3dc6beee290_0_1146"/>
            <p:cNvSpPr/>
            <p:nvPr/>
          </p:nvSpPr>
          <p:spPr>
            <a:xfrm>
              <a:off x="1497908" y="428583"/>
              <a:ext cx="12954" cy="48196"/>
            </a:xfrm>
            <a:custGeom>
              <a:avLst/>
              <a:gdLst/>
              <a:ahLst/>
              <a:cxnLst/>
              <a:rect l="l" t="t" r="r" b="b"/>
              <a:pathLst>
                <a:path w="12954" h="48196" extrusionOk="0">
                  <a:moveTo>
                    <a:pt x="12954" y="46672"/>
                  </a:moveTo>
                  <a:cubicBezTo>
                    <a:pt x="12954" y="46672"/>
                    <a:pt x="12890" y="47117"/>
                    <a:pt x="12637" y="47308"/>
                  </a:cubicBezTo>
                  <a:cubicBezTo>
                    <a:pt x="12446" y="47498"/>
                    <a:pt x="12065" y="47689"/>
                    <a:pt x="11621" y="47752"/>
                  </a:cubicBezTo>
                  <a:cubicBezTo>
                    <a:pt x="11113" y="47879"/>
                    <a:pt x="10477" y="48006"/>
                    <a:pt x="9652" y="48070"/>
                  </a:cubicBezTo>
                  <a:cubicBezTo>
                    <a:pt x="8827" y="48133"/>
                    <a:pt x="7811" y="48197"/>
                    <a:pt x="6540" y="48197"/>
                  </a:cubicBezTo>
                  <a:cubicBezTo>
                    <a:pt x="5271" y="48197"/>
                    <a:pt x="4255" y="48197"/>
                    <a:pt x="3429" y="48070"/>
                  </a:cubicBezTo>
                  <a:cubicBezTo>
                    <a:pt x="2604" y="48006"/>
                    <a:pt x="1905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429" y="127"/>
                  </a:cubicBezTo>
                  <a:cubicBezTo>
                    <a:pt x="4255" y="64"/>
                    <a:pt x="5271" y="0"/>
                    <a:pt x="6540" y="0"/>
                  </a:cubicBezTo>
                  <a:cubicBezTo>
                    <a:pt x="7811" y="0"/>
                    <a:pt x="8890" y="0"/>
                    <a:pt x="9652" y="127"/>
                  </a:cubicBezTo>
                  <a:cubicBezTo>
                    <a:pt x="10477" y="191"/>
                    <a:pt x="11113" y="317"/>
                    <a:pt x="11621" y="444"/>
                  </a:cubicBezTo>
                  <a:cubicBezTo>
                    <a:pt x="12129" y="572"/>
                    <a:pt x="12446" y="699"/>
                    <a:pt x="12637" y="953"/>
                  </a:cubicBezTo>
                  <a:cubicBezTo>
                    <a:pt x="12827" y="1143"/>
                    <a:pt x="12954" y="1397"/>
                    <a:pt x="12954" y="1588"/>
                  </a:cubicBezTo>
                  <a:lnTo>
                    <a:pt x="12954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g3dc6beee290_0_1146"/>
            <p:cNvSpPr/>
            <p:nvPr/>
          </p:nvSpPr>
          <p:spPr>
            <a:xfrm>
              <a:off x="1529135" y="428710"/>
              <a:ext cx="57150" cy="48132"/>
            </a:xfrm>
            <a:custGeom>
              <a:avLst/>
              <a:gdLst/>
              <a:ahLst/>
              <a:cxnLst/>
              <a:rect l="l" t="t" r="r" b="b"/>
              <a:pathLst>
                <a:path w="57150" h="48132" extrusionOk="0">
                  <a:moveTo>
                    <a:pt x="37290" y="46228"/>
                  </a:moveTo>
                  <a:cubicBezTo>
                    <a:pt x="37099" y="46673"/>
                    <a:pt x="36909" y="46990"/>
                    <a:pt x="36655" y="47244"/>
                  </a:cubicBezTo>
                  <a:cubicBezTo>
                    <a:pt x="36401" y="47498"/>
                    <a:pt x="35956" y="47688"/>
                    <a:pt x="35385" y="47816"/>
                  </a:cubicBezTo>
                  <a:cubicBezTo>
                    <a:pt x="34813" y="47942"/>
                    <a:pt x="33988" y="48006"/>
                    <a:pt x="32972" y="48070"/>
                  </a:cubicBezTo>
                  <a:cubicBezTo>
                    <a:pt x="31956" y="48070"/>
                    <a:pt x="30622" y="48133"/>
                    <a:pt x="28971" y="48133"/>
                  </a:cubicBezTo>
                  <a:cubicBezTo>
                    <a:pt x="27701" y="48133"/>
                    <a:pt x="26558" y="48133"/>
                    <a:pt x="25606" y="48133"/>
                  </a:cubicBezTo>
                  <a:cubicBezTo>
                    <a:pt x="24653" y="48133"/>
                    <a:pt x="23891" y="48133"/>
                    <a:pt x="23256" y="48006"/>
                  </a:cubicBezTo>
                  <a:cubicBezTo>
                    <a:pt x="22558" y="48006"/>
                    <a:pt x="22050" y="47879"/>
                    <a:pt x="21669" y="47816"/>
                  </a:cubicBezTo>
                  <a:cubicBezTo>
                    <a:pt x="21288" y="47752"/>
                    <a:pt x="20907" y="47562"/>
                    <a:pt x="20653" y="47434"/>
                  </a:cubicBezTo>
                  <a:cubicBezTo>
                    <a:pt x="20399" y="47308"/>
                    <a:pt x="20145" y="47117"/>
                    <a:pt x="20018" y="46927"/>
                  </a:cubicBezTo>
                  <a:cubicBezTo>
                    <a:pt x="19891" y="46673"/>
                    <a:pt x="19700" y="46419"/>
                    <a:pt x="19637" y="46101"/>
                  </a:cubicBezTo>
                  <a:lnTo>
                    <a:pt x="714" y="3810"/>
                  </a:lnTo>
                  <a:cubicBezTo>
                    <a:pt x="333" y="2921"/>
                    <a:pt x="79" y="2223"/>
                    <a:pt x="15" y="1715"/>
                  </a:cubicBezTo>
                  <a:cubicBezTo>
                    <a:pt x="-48" y="1206"/>
                    <a:pt x="79" y="826"/>
                    <a:pt x="523" y="572"/>
                  </a:cubicBezTo>
                  <a:cubicBezTo>
                    <a:pt x="968" y="317"/>
                    <a:pt x="1603" y="127"/>
                    <a:pt x="2619" y="64"/>
                  </a:cubicBezTo>
                  <a:cubicBezTo>
                    <a:pt x="3635" y="0"/>
                    <a:pt x="4968" y="0"/>
                    <a:pt x="6746" y="0"/>
                  </a:cubicBezTo>
                  <a:cubicBezTo>
                    <a:pt x="8270" y="0"/>
                    <a:pt x="9413" y="0"/>
                    <a:pt x="10302" y="64"/>
                  </a:cubicBezTo>
                  <a:cubicBezTo>
                    <a:pt x="11128" y="127"/>
                    <a:pt x="11763" y="190"/>
                    <a:pt x="12271" y="317"/>
                  </a:cubicBezTo>
                  <a:cubicBezTo>
                    <a:pt x="12715" y="444"/>
                    <a:pt x="13033" y="635"/>
                    <a:pt x="13223" y="889"/>
                  </a:cubicBezTo>
                  <a:cubicBezTo>
                    <a:pt x="13414" y="1143"/>
                    <a:pt x="13604" y="1460"/>
                    <a:pt x="13731" y="1842"/>
                  </a:cubicBezTo>
                  <a:lnTo>
                    <a:pt x="29162" y="38608"/>
                  </a:lnTo>
                  <a:lnTo>
                    <a:pt x="29225" y="38608"/>
                  </a:lnTo>
                  <a:lnTo>
                    <a:pt x="44402" y="1969"/>
                  </a:lnTo>
                  <a:cubicBezTo>
                    <a:pt x="44529" y="1588"/>
                    <a:pt x="44719" y="1206"/>
                    <a:pt x="44910" y="953"/>
                  </a:cubicBezTo>
                  <a:cubicBezTo>
                    <a:pt x="45100" y="699"/>
                    <a:pt x="45418" y="508"/>
                    <a:pt x="45926" y="381"/>
                  </a:cubicBezTo>
                  <a:cubicBezTo>
                    <a:pt x="46434" y="190"/>
                    <a:pt x="47069" y="127"/>
                    <a:pt x="47958" y="64"/>
                  </a:cubicBezTo>
                  <a:cubicBezTo>
                    <a:pt x="48847" y="64"/>
                    <a:pt x="50053" y="0"/>
                    <a:pt x="51577" y="0"/>
                  </a:cubicBezTo>
                  <a:cubicBezTo>
                    <a:pt x="53101" y="0"/>
                    <a:pt x="54244" y="0"/>
                    <a:pt x="55070" y="127"/>
                  </a:cubicBezTo>
                  <a:cubicBezTo>
                    <a:pt x="55895" y="190"/>
                    <a:pt x="56467" y="381"/>
                    <a:pt x="56784" y="699"/>
                  </a:cubicBezTo>
                  <a:cubicBezTo>
                    <a:pt x="57102" y="953"/>
                    <a:pt x="57229" y="1397"/>
                    <a:pt x="57102" y="1905"/>
                  </a:cubicBezTo>
                  <a:cubicBezTo>
                    <a:pt x="56975" y="2413"/>
                    <a:pt x="56721" y="3112"/>
                    <a:pt x="56340" y="4001"/>
                  </a:cubicBezTo>
                  <a:lnTo>
                    <a:pt x="37353" y="46355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g3dc6beee290_0_1146"/>
            <p:cNvSpPr/>
            <p:nvPr/>
          </p:nvSpPr>
          <p:spPr>
            <a:xfrm>
              <a:off x="1604398" y="428900"/>
              <a:ext cx="37719" cy="47752"/>
            </a:xfrm>
            <a:custGeom>
              <a:avLst/>
              <a:gdLst/>
              <a:ahLst/>
              <a:cxnLst/>
              <a:rect l="l" t="t" r="r" b="b"/>
              <a:pathLst>
                <a:path w="37719" h="47752" extrusionOk="0">
                  <a:moveTo>
                    <a:pt x="37719" y="43942"/>
                  </a:moveTo>
                  <a:cubicBezTo>
                    <a:pt x="37719" y="44641"/>
                    <a:pt x="37719" y="45276"/>
                    <a:pt x="37592" y="45720"/>
                  </a:cubicBezTo>
                  <a:cubicBezTo>
                    <a:pt x="37529" y="46165"/>
                    <a:pt x="37401" y="46609"/>
                    <a:pt x="37274" y="46927"/>
                  </a:cubicBezTo>
                  <a:cubicBezTo>
                    <a:pt x="37084" y="47181"/>
                    <a:pt x="36893" y="47435"/>
                    <a:pt x="36639" y="47562"/>
                  </a:cubicBezTo>
                  <a:cubicBezTo>
                    <a:pt x="36385" y="47688"/>
                    <a:pt x="36132" y="47752"/>
                    <a:pt x="35814" y="47752"/>
                  </a:cubicBezTo>
                  <a:lnTo>
                    <a:pt x="3873" y="47752"/>
                  </a:lnTo>
                  <a:cubicBezTo>
                    <a:pt x="2794" y="47752"/>
                    <a:pt x="1905" y="47498"/>
                    <a:pt x="1143" y="47054"/>
                  </a:cubicBezTo>
                  <a:cubicBezTo>
                    <a:pt x="381" y="46545"/>
                    <a:pt x="0" y="45784"/>
                    <a:pt x="0" y="44704"/>
                  </a:cubicBezTo>
                  <a:lnTo>
                    <a:pt x="0" y="3048"/>
                  </a:lnTo>
                  <a:cubicBezTo>
                    <a:pt x="0" y="1969"/>
                    <a:pt x="381" y="1207"/>
                    <a:pt x="1143" y="762"/>
                  </a:cubicBezTo>
                  <a:cubicBezTo>
                    <a:pt x="1905" y="254"/>
                    <a:pt x="2794" y="0"/>
                    <a:pt x="3873" y="0"/>
                  </a:cubicBezTo>
                  <a:lnTo>
                    <a:pt x="35623" y="0"/>
                  </a:lnTo>
                  <a:cubicBezTo>
                    <a:pt x="35623" y="0"/>
                    <a:pt x="36132" y="127"/>
                    <a:pt x="36385" y="191"/>
                  </a:cubicBezTo>
                  <a:cubicBezTo>
                    <a:pt x="36639" y="318"/>
                    <a:pt x="36830" y="508"/>
                    <a:pt x="36957" y="826"/>
                  </a:cubicBezTo>
                  <a:cubicBezTo>
                    <a:pt x="37147" y="1143"/>
                    <a:pt x="37274" y="1524"/>
                    <a:pt x="37338" y="2032"/>
                  </a:cubicBezTo>
                  <a:cubicBezTo>
                    <a:pt x="37401" y="2477"/>
                    <a:pt x="37465" y="3112"/>
                    <a:pt x="37465" y="3874"/>
                  </a:cubicBezTo>
                  <a:cubicBezTo>
                    <a:pt x="37465" y="4509"/>
                    <a:pt x="37465" y="5144"/>
                    <a:pt x="37338" y="5588"/>
                  </a:cubicBezTo>
                  <a:cubicBezTo>
                    <a:pt x="37274" y="6096"/>
                    <a:pt x="37147" y="6477"/>
                    <a:pt x="36957" y="6731"/>
                  </a:cubicBezTo>
                  <a:cubicBezTo>
                    <a:pt x="36830" y="7049"/>
                    <a:pt x="36576" y="7239"/>
                    <a:pt x="36385" y="7430"/>
                  </a:cubicBezTo>
                  <a:cubicBezTo>
                    <a:pt x="36132" y="7557"/>
                    <a:pt x="35877" y="7620"/>
                    <a:pt x="35623" y="7620"/>
                  </a:cubicBezTo>
                  <a:lnTo>
                    <a:pt x="12890" y="7620"/>
                  </a:lnTo>
                  <a:lnTo>
                    <a:pt x="12890" y="19241"/>
                  </a:lnTo>
                  <a:lnTo>
                    <a:pt x="32131" y="19241"/>
                  </a:lnTo>
                  <a:cubicBezTo>
                    <a:pt x="32131" y="19241"/>
                    <a:pt x="32702" y="19304"/>
                    <a:pt x="32957" y="19495"/>
                  </a:cubicBezTo>
                  <a:cubicBezTo>
                    <a:pt x="33210" y="19622"/>
                    <a:pt x="33401" y="19812"/>
                    <a:pt x="33591" y="20130"/>
                  </a:cubicBezTo>
                  <a:cubicBezTo>
                    <a:pt x="33782" y="20384"/>
                    <a:pt x="33909" y="20828"/>
                    <a:pt x="33972" y="21273"/>
                  </a:cubicBezTo>
                  <a:cubicBezTo>
                    <a:pt x="34036" y="21781"/>
                    <a:pt x="34099" y="22352"/>
                    <a:pt x="34099" y="23051"/>
                  </a:cubicBezTo>
                  <a:cubicBezTo>
                    <a:pt x="34099" y="23749"/>
                    <a:pt x="34099" y="24320"/>
                    <a:pt x="33972" y="24765"/>
                  </a:cubicBezTo>
                  <a:cubicBezTo>
                    <a:pt x="33909" y="25273"/>
                    <a:pt x="33782" y="25654"/>
                    <a:pt x="33591" y="25908"/>
                  </a:cubicBezTo>
                  <a:cubicBezTo>
                    <a:pt x="33401" y="26162"/>
                    <a:pt x="33210" y="26353"/>
                    <a:pt x="32957" y="26480"/>
                  </a:cubicBezTo>
                  <a:cubicBezTo>
                    <a:pt x="32702" y="26606"/>
                    <a:pt x="32448" y="26670"/>
                    <a:pt x="32131" y="26670"/>
                  </a:cubicBezTo>
                  <a:lnTo>
                    <a:pt x="12890" y="26670"/>
                  </a:lnTo>
                  <a:lnTo>
                    <a:pt x="12890" y="40132"/>
                  </a:lnTo>
                  <a:lnTo>
                    <a:pt x="35814" y="40132"/>
                  </a:lnTo>
                  <a:cubicBezTo>
                    <a:pt x="35814" y="40132"/>
                    <a:pt x="36385" y="40259"/>
                    <a:pt x="36639" y="40323"/>
                  </a:cubicBezTo>
                  <a:cubicBezTo>
                    <a:pt x="36893" y="40449"/>
                    <a:pt x="37084" y="40704"/>
                    <a:pt x="37274" y="40958"/>
                  </a:cubicBezTo>
                  <a:cubicBezTo>
                    <a:pt x="37465" y="41275"/>
                    <a:pt x="37529" y="41656"/>
                    <a:pt x="37592" y="42101"/>
                  </a:cubicBezTo>
                  <a:cubicBezTo>
                    <a:pt x="37719" y="42609"/>
                    <a:pt x="37719" y="43180"/>
                    <a:pt x="37719" y="4387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g3dc6beee290_0_1146"/>
            <p:cNvSpPr/>
            <p:nvPr/>
          </p:nvSpPr>
          <p:spPr>
            <a:xfrm>
              <a:off x="1663707" y="428774"/>
              <a:ext cx="47307" cy="48006"/>
            </a:xfrm>
            <a:custGeom>
              <a:avLst/>
              <a:gdLst/>
              <a:ahLst/>
              <a:cxnLst/>
              <a:rect l="l" t="t" r="r" b="b"/>
              <a:pathLst>
                <a:path w="47307" h="48006" extrusionOk="0">
                  <a:moveTo>
                    <a:pt x="30416" y="14160"/>
                  </a:moveTo>
                  <a:lnTo>
                    <a:pt x="30416" y="14160"/>
                  </a:lnTo>
                  <a:cubicBezTo>
                    <a:pt x="30416" y="12573"/>
                    <a:pt x="29908" y="11240"/>
                    <a:pt x="28956" y="10160"/>
                  </a:cubicBezTo>
                  <a:cubicBezTo>
                    <a:pt x="28004" y="9080"/>
                    <a:pt x="26479" y="8319"/>
                    <a:pt x="24257" y="7874"/>
                  </a:cubicBezTo>
                  <a:cubicBezTo>
                    <a:pt x="23622" y="7747"/>
                    <a:pt x="22860" y="7620"/>
                    <a:pt x="22035" y="7556"/>
                  </a:cubicBezTo>
                  <a:cubicBezTo>
                    <a:pt x="21209" y="7493"/>
                    <a:pt x="20066" y="7429"/>
                    <a:pt x="18605" y="7429"/>
                  </a:cubicBezTo>
                  <a:lnTo>
                    <a:pt x="12827" y="7429"/>
                  </a:lnTo>
                  <a:lnTo>
                    <a:pt x="12827" y="20955"/>
                  </a:lnTo>
                  <a:lnTo>
                    <a:pt x="19431" y="20955"/>
                  </a:lnTo>
                  <a:cubicBezTo>
                    <a:pt x="21273" y="20955"/>
                    <a:pt x="22860" y="20765"/>
                    <a:pt x="24257" y="20447"/>
                  </a:cubicBezTo>
                  <a:cubicBezTo>
                    <a:pt x="25654" y="20130"/>
                    <a:pt x="26797" y="19685"/>
                    <a:pt x="27686" y="19050"/>
                  </a:cubicBezTo>
                  <a:cubicBezTo>
                    <a:pt x="28638" y="18415"/>
                    <a:pt x="29273" y="17716"/>
                    <a:pt x="29718" y="16891"/>
                  </a:cubicBezTo>
                  <a:cubicBezTo>
                    <a:pt x="30226" y="16065"/>
                    <a:pt x="30416" y="15113"/>
                    <a:pt x="30416" y="14097"/>
                  </a:cubicBezTo>
                  <a:moveTo>
                    <a:pt x="47117" y="46545"/>
                  </a:moveTo>
                  <a:cubicBezTo>
                    <a:pt x="47117" y="46545"/>
                    <a:pt x="47054" y="47054"/>
                    <a:pt x="46926" y="47244"/>
                  </a:cubicBezTo>
                  <a:cubicBezTo>
                    <a:pt x="46799" y="47371"/>
                    <a:pt x="46482" y="47562"/>
                    <a:pt x="45974" y="47688"/>
                  </a:cubicBezTo>
                  <a:cubicBezTo>
                    <a:pt x="45466" y="47815"/>
                    <a:pt x="44767" y="47942"/>
                    <a:pt x="43815" y="47942"/>
                  </a:cubicBezTo>
                  <a:cubicBezTo>
                    <a:pt x="42863" y="47942"/>
                    <a:pt x="41529" y="48006"/>
                    <a:pt x="39878" y="48006"/>
                  </a:cubicBezTo>
                  <a:cubicBezTo>
                    <a:pt x="38481" y="48006"/>
                    <a:pt x="37401" y="48006"/>
                    <a:pt x="36576" y="47942"/>
                  </a:cubicBezTo>
                  <a:cubicBezTo>
                    <a:pt x="35751" y="47942"/>
                    <a:pt x="35115" y="47815"/>
                    <a:pt x="34671" y="47625"/>
                  </a:cubicBezTo>
                  <a:cubicBezTo>
                    <a:pt x="34163" y="47498"/>
                    <a:pt x="33845" y="47308"/>
                    <a:pt x="33655" y="47054"/>
                  </a:cubicBezTo>
                  <a:cubicBezTo>
                    <a:pt x="33464" y="46926"/>
                    <a:pt x="33274" y="46609"/>
                    <a:pt x="33147" y="46291"/>
                  </a:cubicBezTo>
                  <a:lnTo>
                    <a:pt x="27432" y="35623"/>
                  </a:lnTo>
                  <a:cubicBezTo>
                    <a:pt x="26733" y="34417"/>
                    <a:pt x="26035" y="33337"/>
                    <a:pt x="25400" y="32448"/>
                  </a:cubicBezTo>
                  <a:cubicBezTo>
                    <a:pt x="24765" y="31496"/>
                    <a:pt x="24003" y="30734"/>
                    <a:pt x="23241" y="30099"/>
                  </a:cubicBezTo>
                  <a:cubicBezTo>
                    <a:pt x="22415" y="29464"/>
                    <a:pt x="21526" y="29019"/>
                    <a:pt x="20447" y="28702"/>
                  </a:cubicBezTo>
                  <a:cubicBezTo>
                    <a:pt x="19431" y="28384"/>
                    <a:pt x="18161" y="28194"/>
                    <a:pt x="16827" y="28194"/>
                  </a:cubicBezTo>
                  <a:lnTo>
                    <a:pt x="12827" y="28194"/>
                  </a:lnTo>
                  <a:lnTo>
                    <a:pt x="12827" y="46419"/>
                  </a:lnTo>
                  <a:cubicBezTo>
                    <a:pt x="12827" y="46419"/>
                    <a:pt x="12700" y="46863"/>
                    <a:pt x="12510" y="47054"/>
                  </a:cubicBezTo>
                  <a:cubicBezTo>
                    <a:pt x="12255" y="47244"/>
                    <a:pt x="11938" y="47434"/>
                    <a:pt x="11430" y="47498"/>
                  </a:cubicBezTo>
                  <a:cubicBezTo>
                    <a:pt x="10922" y="47625"/>
                    <a:pt x="10287" y="47688"/>
                    <a:pt x="9461" y="47815"/>
                  </a:cubicBezTo>
                  <a:cubicBezTo>
                    <a:pt x="8636" y="47879"/>
                    <a:pt x="7620" y="47942"/>
                    <a:pt x="6350" y="47942"/>
                  </a:cubicBezTo>
                  <a:cubicBezTo>
                    <a:pt x="5080" y="47942"/>
                    <a:pt x="4064" y="47942"/>
                    <a:pt x="3238" y="47815"/>
                  </a:cubicBezTo>
                  <a:cubicBezTo>
                    <a:pt x="2413" y="47752"/>
                    <a:pt x="1714" y="47625"/>
                    <a:pt x="1270" y="47498"/>
                  </a:cubicBezTo>
                  <a:cubicBezTo>
                    <a:pt x="762" y="47371"/>
                    <a:pt x="445" y="47244"/>
                    <a:pt x="254" y="47054"/>
                  </a:cubicBezTo>
                  <a:cubicBezTo>
                    <a:pt x="63" y="46863"/>
                    <a:pt x="0" y="46672"/>
                    <a:pt x="0" y="46419"/>
                  </a:cubicBezTo>
                  <a:lnTo>
                    <a:pt x="0" y="3048"/>
                  </a:lnTo>
                  <a:cubicBezTo>
                    <a:pt x="0" y="1968"/>
                    <a:pt x="381" y="1206"/>
                    <a:pt x="1079" y="762"/>
                  </a:cubicBezTo>
                  <a:cubicBezTo>
                    <a:pt x="1841" y="254"/>
                    <a:pt x="2730" y="0"/>
                    <a:pt x="3810" y="0"/>
                  </a:cubicBezTo>
                  <a:lnTo>
                    <a:pt x="20320" y="0"/>
                  </a:lnTo>
                  <a:cubicBezTo>
                    <a:pt x="21971" y="0"/>
                    <a:pt x="23368" y="0"/>
                    <a:pt x="24448" y="63"/>
                  </a:cubicBezTo>
                  <a:cubicBezTo>
                    <a:pt x="25527" y="127"/>
                    <a:pt x="26543" y="190"/>
                    <a:pt x="27432" y="254"/>
                  </a:cubicBezTo>
                  <a:cubicBezTo>
                    <a:pt x="29972" y="508"/>
                    <a:pt x="32258" y="1016"/>
                    <a:pt x="34354" y="1651"/>
                  </a:cubicBezTo>
                  <a:cubicBezTo>
                    <a:pt x="36385" y="2349"/>
                    <a:pt x="38163" y="3175"/>
                    <a:pt x="39560" y="4254"/>
                  </a:cubicBezTo>
                  <a:cubicBezTo>
                    <a:pt x="40957" y="5334"/>
                    <a:pt x="42101" y="6604"/>
                    <a:pt x="42863" y="8065"/>
                  </a:cubicBezTo>
                  <a:cubicBezTo>
                    <a:pt x="43624" y="9525"/>
                    <a:pt x="44005" y="11176"/>
                    <a:pt x="44005" y="13144"/>
                  </a:cubicBezTo>
                  <a:cubicBezTo>
                    <a:pt x="44005" y="14732"/>
                    <a:pt x="43688" y="16192"/>
                    <a:pt x="43180" y="17526"/>
                  </a:cubicBezTo>
                  <a:cubicBezTo>
                    <a:pt x="42608" y="18859"/>
                    <a:pt x="41846" y="20002"/>
                    <a:pt x="40830" y="21019"/>
                  </a:cubicBezTo>
                  <a:cubicBezTo>
                    <a:pt x="39751" y="22034"/>
                    <a:pt x="38481" y="22923"/>
                    <a:pt x="36957" y="23685"/>
                  </a:cubicBezTo>
                  <a:cubicBezTo>
                    <a:pt x="35433" y="24447"/>
                    <a:pt x="33655" y="25083"/>
                    <a:pt x="31686" y="25527"/>
                  </a:cubicBezTo>
                  <a:cubicBezTo>
                    <a:pt x="32639" y="25844"/>
                    <a:pt x="33528" y="26289"/>
                    <a:pt x="34354" y="26797"/>
                  </a:cubicBezTo>
                  <a:cubicBezTo>
                    <a:pt x="35179" y="27305"/>
                    <a:pt x="36004" y="27876"/>
                    <a:pt x="36703" y="28575"/>
                  </a:cubicBezTo>
                  <a:cubicBezTo>
                    <a:pt x="37465" y="29273"/>
                    <a:pt x="38100" y="30099"/>
                    <a:pt x="38798" y="30988"/>
                  </a:cubicBezTo>
                  <a:cubicBezTo>
                    <a:pt x="39433" y="31877"/>
                    <a:pt x="40132" y="32893"/>
                    <a:pt x="40704" y="34036"/>
                  </a:cubicBezTo>
                  <a:lnTo>
                    <a:pt x="46101" y="43434"/>
                  </a:lnTo>
                  <a:cubicBezTo>
                    <a:pt x="46609" y="44387"/>
                    <a:pt x="46926" y="45085"/>
                    <a:pt x="47054" y="45466"/>
                  </a:cubicBezTo>
                  <a:cubicBezTo>
                    <a:pt x="47244" y="45910"/>
                    <a:pt x="47307" y="46228"/>
                    <a:pt x="47307" y="46482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g3dc6beee290_0_1146"/>
            <p:cNvSpPr/>
            <p:nvPr/>
          </p:nvSpPr>
          <p:spPr>
            <a:xfrm>
              <a:off x="1725492" y="428011"/>
              <a:ext cx="41592" cy="49403"/>
            </a:xfrm>
            <a:custGeom>
              <a:avLst/>
              <a:gdLst/>
              <a:ahLst/>
              <a:cxnLst/>
              <a:rect l="l" t="t" r="r" b="b"/>
              <a:pathLst>
                <a:path w="41592" h="49403" extrusionOk="0">
                  <a:moveTo>
                    <a:pt x="41529" y="34290"/>
                  </a:moveTo>
                  <a:cubicBezTo>
                    <a:pt x="41529" y="36767"/>
                    <a:pt x="40958" y="38989"/>
                    <a:pt x="39688" y="40894"/>
                  </a:cubicBezTo>
                  <a:cubicBezTo>
                    <a:pt x="38418" y="42799"/>
                    <a:pt x="36767" y="44387"/>
                    <a:pt x="34608" y="45593"/>
                  </a:cubicBezTo>
                  <a:cubicBezTo>
                    <a:pt x="32449" y="46863"/>
                    <a:pt x="29972" y="47816"/>
                    <a:pt x="27115" y="48451"/>
                  </a:cubicBezTo>
                  <a:cubicBezTo>
                    <a:pt x="24257" y="49085"/>
                    <a:pt x="21209" y="49403"/>
                    <a:pt x="17971" y="49403"/>
                  </a:cubicBezTo>
                  <a:cubicBezTo>
                    <a:pt x="15812" y="49403"/>
                    <a:pt x="13716" y="49276"/>
                    <a:pt x="11875" y="49022"/>
                  </a:cubicBezTo>
                  <a:cubicBezTo>
                    <a:pt x="9970" y="48768"/>
                    <a:pt x="8318" y="48451"/>
                    <a:pt x="6858" y="48070"/>
                  </a:cubicBezTo>
                  <a:cubicBezTo>
                    <a:pt x="5398" y="47688"/>
                    <a:pt x="4191" y="47244"/>
                    <a:pt x="3239" y="46863"/>
                  </a:cubicBezTo>
                  <a:cubicBezTo>
                    <a:pt x="2286" y="46482"/>
                    <a:pt x="1588" y="46038"/>
                    <a:pt x="1143" y="45720"/>
                  </a:cubicBezTo>
                  <a:cubicBezTo>
                    <a:pt x="699" y="45466"/>
                    <a:pt x="381" y="44958"/>
                    <a:pt x="254" y="44387"/>
                  </a:cubicBezTo>
                  <a:cubicBezTo>
                    <a:pt x="64" y="43752"/>
                    <a:pt x="0" y="42926"/>
                    <a:pt x="0" y="41783"/>
                  </a:cubicBezTo>
                  <a:cubicBezTo>
                    <a:pt x="0" y="41021"/>
                    <a:pt x="0" y="40386"/>
                    <a:pt x="127" y="39878"/>
                  </a:cubicBezTo>
                  <a:cubicBezTo>
                    <a:pt x="127" y="39370"/>
                    <a:pt x="318" y="38926"/>
                    <a:pt x="445" y="38608"/>
                  </a:cubicBezTo>
                  <a:cubicBezTo>
                    <a:pt x="572" y="38291"/>
                    <a:pt x="762" y="38037"/>
                    <a:pt x="1080" y="37909"/>
                  </a:cubicBezTo>
                  <a:cubicBezTo>
                    <a:pt x="1334" y="37783"/>
                    <a:pt x="1588" y="37719"/>
                    <a:pt x="1968" y="37719"/>
                  </a:cubicBezTo>
                  <a:cubicBezTo>
                    <a:pt x="2413" y="37719"/>
                    <a:pt x="3048" y="37909"/>
                    <a:pt x="3937" y="38354"/>
                  </a:cubicBezTo>
                  <a:cubicBezTo>
                    <a:pt x="4763" y="38735"/>
                    <a:pt x="5842" y="39180"/>
                    <a:pt x="7176" y="39688"/>
                  </a:cubicBezTo>
                  <a:cubicBezTo>
                    <a:pt x="8509" y="40195"/>
                    <a:pt x="10033" y="40640"/>
                    <a:pt x="11875" y="41021"/>
                  </a:cubicBezTo>
                  <a:cubicBezTo>
                    <a:pt x="13653" y="41466"/>
                    <a:pt x="15812" y="41592"/>
                    <a:pt x="18161" y="41592"/>
                  </a:cubicBezTo>
                  <a:cubicBezTo>
                    <a:pt x="19749" y="41592"/>
                    <a:pt x="21146" y="41466"/>
                    <a:pt x="22415" y="41212"/>
                  </a:cubicBezTo>
                  <a:cubicBezTo>
                    <a:pt x="23686" y="40958"/>
                    <a:pt x="24702" y="40513"/>
                    <a:pt x="25590" y="40005"/>
                  </a:cubicBezTo>
                  <a:cubicBezTo>
                    <a:pt x="26480" y="39497"/>
                    <a:pt x="27115" y="38799"/>
                    <a:pt x="27559" y="38100"/>
                  </a:cubicBezTo>
                  <a:cubicBezTo>
                    <a:pt x="28004" y="37338"/>
                    <a:pt x="28258" y="36513"/>
                    <a:pt x="28258" y="35560"/>
                  </a:cubicBezTo>
                  <a:cubicBezTo>
                    <a:pt x="28258" y="34481"/>
                    <a:pt x="27877" y="33592"/>
                    <a:pt x="27051" y="32830"/>
                  </a:cubicBezTo>
                  <a:cubicBezTo>
                    <a:pt x="26289" y="32067"/>
                    <a:pt x="25210" y="31369"/>
                    <a:pt x="24003" y="30734"/>
                  </a:cubicBezTo>
                  <a:cubicBezTo>
                    <a:pt x="22733" y="30163"/>
                    <a:pt x="21336" y="29591"/>
                    <a:pt x="19685" y="29020"/>
                  </a:cubicBezTo>
                  <a:cubicBezTo>
                    <a:pt x="18098" y="28512"/>
                    <a:pt x="16383" y="27940"/>
                    <a:pt x="14732" y="27305"/>
                  </a:cubicBezTo>
                  <a:cubicBezTo>
                    <a:pt x="13018" y="26734"/>
                    <a:pt x="11367" y="26099"/>
                    <a:pt x="9779" y="25273"/>
                  </a:cubicBezTo>
                  <a:cubicBezTo>
                    <a:pt x="8192" y="24574"/>
                    <a:pt x="6731" y="23622"/>
                    <a:pt x="5461" y="22606"/>
                  </a:cubicBezTo>
                  <a:cubicBezTo>
                    <a:pt x="4191" y="21527"/>
                    <a:pt x="3175" y="20320"/>
                    <a:pt x="2413" y="18923"/>
                  </a:cubicBezTo>
                  <a:cubicBezTo>
                    <a:pt x="1651" y="17463"/>
                    <a:pt x="1207" y="15812"/>
                    <a:pt x="1207" y="13780"/>
                  </a:cubicBezTo>
                  <a:cubicBezTo>
                    <a:pt x="1207" y="11494"/>
                    <a:pt x="1778" y="9462"/>
                    <a:pt x="2858" y="7747"/>
                  </a:cubicBezTo>
                  <a:cubicBezTo>
                    <a:pt x="4001" y="6033"/>
                    <a:pt x="5525" y="4572"/>
                    <a:pt x="7430" y="3429"/>
                  </a:cubicBezTo>
                  <a:cubicBezTo>
                    <a:pt x="9335" y="2286"/>
                    <a:pt x="11621" y="1460"/>
                    <a:pt x="14224" y="826"/>
                  </a:cubicBezTo>
                  <a:cubicBezTo>
                    <a:pt x="16828" y="254"/>
                    <a:pt x="19558" y="0"/>
                    <a:pt x="22479" y="0"/>
                  </a:cubicBezTo>
                  <a:cubicBezTo>
                    <a:pt x="24003" y="0"/>
                    <a:pt x="25464" y="127"/>
                    <a:pt x="26988" y="254"/>
                  </a:cubicBezTo>
                  <a:cubicBezTo>
                    <a:pt x="28512" y="444"/>
                    <a:pt x="29909" y="635"/>
                    <a:pt x="31242" y="953"/>
                  </a:cubicBezTo>
                  <a:cubicBezTo>
                    <a:pt x="32576" y="1270"/>
                    <a:pt x="33718" y="1588"/>
                    <a:pt x="34735" y="1969"/>
                  </a:cubicBezTo>
                  <a:cubicBezTo>
                    <a:pt x="35751" y="2350"/>
                    <a:pt x="36449" y="2667"/>
                    <a:pt x="36767" y="2921"/>
                  </a:cubicBezTo>
                  <a:cubicBezTo>
                    <a:pt x="37084" y="3175"/>
                    <a:pt x="37338" y="3366"/>
                    <a:pt x="37465" y="3492"/>
                  </a:cubicBezTo>
                  <a:cubicBezTo>
                    <a:pt x="37592" y="3683"/>
                    <a:pt x="37656" y="3874"/>
                    <a:pt x="37719" y="4191"/>
                  </a:cubicBezTo>
                  <a:cubicBezTo>
                    <a:pt x="37783" y="4445"/>
                    <a:pt x="37846" y="4826"/>
                    <a:pt x="37910" y="5207"/>
                  </a:cubicBezTo>
                  <a:cubicBezTo>
                    <a:pt x="37910" y="5651"/>
                    <a:pt x="37910" y="6223"/>
                    <a:pt x="37910" y="6794"/>
                  </a:cubicBezTo>
                  <a:cubicBezTo>
                    <a:pt x="37910" y="7557"/>
                    <a:pt x="37910" y="8128"/>
                    <a:pt x="37910" y="8636"/>
                  </a:cubicBezTo>
                  <a:cubicBezTo>
                    <a:pt x="37910" y="9081"/>
                    <a:pt x="37783" y="9525"/>
                    <a:pt x="37656" y="9842"/>
                  </a:cubicBezTo>
                  <a:cubicBezTo>
                    <a:pt x="37592" y="10160"/>
                    <a:pt x="37402" y="10414"/>
                    <a:pt x="37148" y="10541"/>
                  </a:cubicBezTo>
                  <a:cubicBezTo>
                    <a:pt x="36893" y="10668"/>
                    <a:pt x="36640" y="10795"/>
                    <a:pt x="36259" y="10795"/>
                  </a:cubicBezTo>
                  <a:cubicBezTo>
                    <a:pt x="35878" y="10795"/>
                    <a:pt x="35306" y="10605"/>
                    <a:pt x="34544" y="10224"/>
                  </a:cubicBezTo>
                  <a:cubicBezTo>
                    <a:pt x="33782" y="9906"/>
                    <a:pt x="32766" y="9525"/>
                    <a:pt x="31623" y="9081"/>
                  </a:cubicBezTo>
                  <a:cubicBezTo>
                    <a:pt x="30480" y="8700"/>
                    <a:pt x="29147" y="8319"/>
                    <a:pt x="27623" y="8001"/>
                  </a:cubicBezTo>
                  <a:cubicBezTo>
                    <a:pt x="26099" y="7684"/>
                    <a:pt x="24448" y="7493"/>
                    <a:pt x="22670" y="7493"/>
                  </a:cubicBezTo>
                  <a:cubicBezTo>
                    <a:pt x="21273" y="7493"/>
                    <a:pt x="20066" y="7620"/>
                    <a:pt x="18987" y="7874"/>
                  </a:cubicBezTo>
                  <a:cubicBezTo>
                    <a:pt x="17971" y="8128"/>
                    <a:pt x="17018" y="8446"/>
                    <a:pt x="16320" y="8890"/>
                  </a:cubicBezTo>
                  <a:cubicBezTo>
                    <a:pt x="15621" y="9334"/>
                    <a:pt x="15113" y="9906"/>
                    <a:pt x="14732" y="10541"/>
                  </a:cubicBezTo>
                  <a:cubicBezTo>
                    <a:pt x="14415" y="11176"/>
                    <a:pt x="14224" y="11874"/>
                    <a:pt x="14224" y="12573"/>
                  </a:cubicBezTo>
                  <a:cubicBezTo>
                    <a:pt x="14224" y="13589"/>
                    <a:pt x="14605" y="14542"/>
                    <a:pt x="15367" y="15303"/>
                  </a:cubicBezTo>
                  <a:cubicBezTo>
                    <a:pt x="16129" y="16066"/>
                    <a:pt x="17145" y="16764"/>
                    <a:pt x="18479" y="17399"/>
                  </a:cubicBezTo>
                  <a:cubicBezTo>
                    <a:pt x="19749" y="17970"/>
                    <a:pt x="21273" y="18542"/>
                    <a:pt x="22924" y="19113"/>
                  </a:cubicBezTo>
                  <a:cubicBezTo>
                    <a:pt x="24575" y="19622"/>
                    <a:pt x="26226" y="20193"/>
                    <a:pt x="27940" y="20765"/>
                  </a:cubicBezTo>
                  <a:cubicBezTo>
                    <a:pt x="29655" y="21336"/>
                    <a:pt x="31306" y="22034"/>
                    <a:pt x="32957" y="22733"/>
                  </a:cubicBezTo>
                  <a:cubicBezTo>
                    <a:pt x="34608" y="23495"/>
                    <a:pt x="36068" y="24384"/>
                    <a:pt x="37338" y="25463"/>
                  </a:cubicBezTo>
                  <a:cubicBezTo>
                    <a:pt x="38608" y="26543"/>
                    <a:pt x="39624" y="27749"/>
                    <a:pt x="40450" y="29147"/>
                  </a:cubicBezTo>
                  <a:cubicBezTo>
                    <a:pt x="41275" y="30544"/>
                    <a:pt x="41593" y="32195"/>
                    <a:pt x="41593" y="34163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g3dc6beee290_0_1146"/>
            <p:cNvSpPr/>
            <p:nvPr/>
          </p:nvSpPr>
          <p:spPr>
            <a:xfrm>
              <a:off x="1787023" y="428583"/>
              <a:ext cx="13017" cy="48196"/>
            </a:xfrm>
            <a:custGeom>
              <a:avLst/>
              <a:gdLst/>
              <a:ahLst/>
              <a:cxnLst/>
              <a:rect l="l" t="t" r="r" b="b"/>
              <a:pathLst>
                <a:path w="13017" h="48196" extrusionOk="0">
                  <a:moveTo>
                    <a:pt x="12954" y="46672"/>
                  </a:moveTo>
                  <a:cubicBezTo>
                    <a:pt x="12954" y="46672"/>
                    <a:pt x="12827" y="47117"/>
                    <a:pt x="12637" y="47308"/>
                  </a:cubicBezTo>
                  <a:cubicBezTo>
                    <a:pt x="12446" y="47498"/>
                    <a:pt x="12065" y="47689"/>
                    <a:pt x="11557" y="47752"/>
                  </a:cubicBezTo>
                  <a:cubicBezTo>
                    <a:pt x="11049" y="47879"/>
                    <a:pt x="10414" y="48006"/>
                    <a:pt x="9589" y="48070"/>
                  </a:cubicBezTo>
                  <a:cubicBezTo>
                    <a:pt x="8763" y="48133"/>
                    <a:pt x="7747" y="48197"/>
                    <a:pt x="6477" y="48197"/>
                  </a:cubicBezTo>
                  <a:cubicBezTo>
                    <a:pt x="5207" y="48197"/>
                    <a:pt x="4191" y="48197"/>
                    <a:pt x="3365" y="48070"/>
                  </a:cubicBezTo>
                  <a:cubicBezTo>
                    <a:pt x="2540" y="48006"/>
                    <a:pt x="1842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429" y="127"/>
                  </a:cubicBezTo>
                  <a:cubicBezTo>
                    <a:pt x="4255" y="64"/>
                    <a:pt x="5271" y="0"/>
                    <a:pt x="6540" y="0"/>
                  </a:cubicBezTo>
                  <a:cubicBezTo>
                    <a:pt x="7811" y="0"/>
                    <a:pt x="8890" y="0"/>
                    <a:pt x="9652" y="127"/>
                  </a:cubicBezTo>
                  <a:cubicBezTo>
                    <a:pt x="10478" y="191"/>
                    <a:pt x="11113" y="317"/>
                    <a:pt x="11621" y="444"/>
                  </a:cubicBezTo>
                  <a:cubicBezTo>
                    <a:pt x="12129" y="572"/>
                    <a:pt x="12446" y="699"/>
                    <a:pt x="12700" y="953"/>
                  </a:cubicBezTo>
                  <a:cubicBezTo>
                    <a:pt x="12890" y="1143"/>
                    <a:pt x="13018" y="1397"/>
                    <a:pt x="13018" y="1588"/>
                  </a:cubicBezTo>
                  <a:lnTo>
                    <a:pt x="13018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g3dc6beee290_0_1146"/>
            <p:cNvSpPr/>
            <p:nvPr/>
          </p:nvSpPr>
          <p:spPr>
            <a:xfrm>
              <a:off x="1817504" y="428837"/>
              <a:ext cx="48704" cy="47942"/>
            </a:xfrm>
            <a:custGeom>
              <a:avLst/>
              <a:gdLst/>
              <a:ahLst/>
              <a:cxnLst/>
              <a:rect l="l" t="t" r="r" b="b"/>
              <a:pathLst>
                <a:path w="48704" h="47942" extrusionOk="0">
                  <a:moveTo>
                    <a:pt x="48704" y="4001"/>
                  </a:moveTo>
                  <a:cubicBezTo>
                    <a:pt x="48704" y="4763"/>
                    <a:pt x="48704" y="5334"/>
                    <a:pt x="48577" y="5842"/>
                  </a:cubicBezTo>
                  <a:cubicBezTo>
                    <a:pt x="48451" y="6350"/>
                    <a:pt x="48387" y="6731"/>
                    <a:pt x="48196" y="7049"/>
                  </a:cubicBezTo>
                  <a:cubicBezTo>
                    <a:pt x="48006" y="7303"/>
                    <a:pt x="47815" y="7556"/>
                    <a:pt x="47561" y="7747"/>
                  </a:cubicBezTo>
                  <a:cubicBezTo>
                    <a:pt x="47307" y="7874"/>
                    <a:pt x="47054" y="7938"/>
                    <a:pt x="46736" y="7938"/>
                  </a:cubicBezTo>
                  <a:lnTo>
                    <a:pt x="30798" y="7938"/>
                  </a:lnTo>
                  <a:lnTo>
                    <a:pt x="30798" y="46418"/>
                  </a:lnTo>
                  <a:cubicBezTo>
                    <a:pt x="30798" y="46418"/>
                    <a:pt x="30670" y="46863"/>
                    <a:pt x="30480" y="47054"/>
                  </a:cubicBezTo>
                  <a:cubicBezTo>
                    <a:pt x="30226" y="47244"/>
                    <a:pt x="29908" y="47435"/>
                    <a:pt x="29401" y="47498"/>
                  </a:cubicBezTo>
                  <a:cubicBezTo>
                    <a:pt x="28892" y="47625"/>
                    <a:pt x="28257" y="47752"/>
                    <a:pt x="27368" y="47815"/>
                  </a:cubicBezTo>
                  <a:cubicBezTo>
                    <a:pt x="26543" y="47879"/>
                    <a:pt x="25527" y="47943"/>
                    <a:pt x="24257" y="47943"/>
                  </a:cubicBezTo>
                  <a:cubicBezTo>
                    <a:pt x="22987" y="47943"/>
                    <a:pt x="21971" y="47943"/>
                    <a:pt x="21145" y="47815"/>
                  </a:cubicBezTo>
                  <a:cubicBezTo>
                    <a:pt x="20320" y="47752"/>
                    <a:pt x="19685" y="47625"/>
                    <a:pt x="19177" y="47498"/>
                  </a:cubicBezTo>
                  <a:cubicBezTo>
                    <a:pt x="18669" y="47371"/>
                    <a:pt x="18351" y="47244"/>
                    <a:pt x="18161" y="47054"/>
                  </a:cubicBezTo>
                  <a:cubicBezTo>
                    <a:pt x="17907" y="46863"/>
                    <a:pt x="17843" y="46672"/>
                    <a:pt x="17843" y="46418"/>
                  </a:cubicBezTo>
                  <a:lnTo>
                    <a:pt x="17843" y="7938"/>
                  </a:lnTo>
                  <a:lnTo>
                    <a:pt x="1905" y="7938"/>
                  </a:lnTo>
                  <a:cubicBezTo>
                    <a:pt x="1905" y="7938"/>
                    <a:pt x="1333" y="7938"/>
                    <a:pt x="1079" y="7747"/>
                  </a:cubicBezTo>
                  <a:cubicBezTo>
                    <a:pt x="826" y="7620"/>
                    <a:pt x="635" y="7366"/>
                    <a:pt x="508" y="7049"/>
                  </a:cubicBezTo>
                  <a:cubicBezTo>
                    <a:pt x="317" y="6731"/>
                    <a:pt x="190" y="6350"/>
                    <a:pt x="127" y="5842"/>
                  </a:cubicBezTo>
                  <a:cubicBezTo>
                    <a:pt x="63" y="5334"/>
                    <a:pt x="0" y="4699"/>
                    <a:pt x="0" y="4001"/>
                  </a:cubicBezTo>
                  <a:cubicBezTo>
                    <a:pt x="0" y="3302"/>
                    <a:pt x="0" y="2667"/>
                    <a:pt x="127" y="2159"/>
                  </a:cubicBezTo>
                  <a:cubicBezTo>
                    <a:pt x="190" y="1651"/>
                    <a:pt x="317" y="1206"/>
                    <a:pt x="508" y="889"/>
                  </a:cubicBezTo>
                  <a:cubicBezTo>
                    <a:pt x="698" y="635"/>
                    <a:pt x="889" y="317"/>
                    <a:pt x="1079" y="190"/>
                  </a:cubicBezTo>
                  <a:cubicBezTo>
                    <a:pt x="1333" y="63"/>
                    <a:pt x="1588" y="0"/>
                    <a:pt x="1905" y="0"/>
                  </a:cubicBezTo>
                  <a:lnTo>
                    <a:pt x="46736" y="0"/>
                  </a:lnTo>
                  <a:cubicBezTo>
                    <a:pt x="46736" y="0"/>
                    <a:pt x="47307" y="63"/>
                    <a:pt x="47561" y="190"/>
                  </a:cubicBezTo>
                  <a:cubicBezTo>
                    <a:pt x="47815" y="317"/>
                    <a:pt x="48006" y="572"/>
                    <a:pt x="48196" y="889"/>
                  </a:cubicBezTo>
                  <a:cubicBezTo>
                    <a:pt x="48323" y="1206"/>
                    <a:pt x="48451" y="1588"/>
                    <a:pt x="48577" y="2159"/>
                  </a:cubicBezTo>
                  <a:cubicBezTo>
                    <a:pt x="48641" y="2667"/>
                    <a:pt x="48704" y="3302"/>
                    <a:pt x="48704" y="40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g3dc6beee290_0_1146"/>
            <p:cNvSpPr/>
            <p:nvPr/>
          </p:nvSpPr>
          <p:spPr>
            <a:xfrm>
              <a:off x="1870066" y="428710"/>
              <a:ext cx="58711" cy="48196"/>
            </a:xfrm>
            <a:custGeom>
              <a:avLst/>
              <a:gdLst/>
              <a:ahLst/>
              <a:cxnLst/>
              <a:rect l="l" t="t" r="r" b="b"/>
              <a:pathLst>
                <a:path w="58711" h="48196" extrusionOk="0">
                  <a:moveTo>
                    <a:pt x="28718" y="9271"/>
                  </a:moveTo>
                  <a:lnTo>
                    <a:pt x="28718" y="9271"/>
                  </a:lnTo>
                  <a:lnTo>
                    <a:pt x="19764" y="29591"/>
                  </a:lnTo>
                  <a:lnTo>
                    <a:pt x="37798" y="29591"/>
                  </a:lnTo>
                  <a:lnTo>
                    <a:pt x="28781" y="9271"/>
                  </a:lnTo>
                  <a:close/>
                  <a:moveTo>
                    <a:pt x="57928" y="44259"/>
                  </a:moveTo>
                  <a:cubicBezTo>
                    <a:pt x="58309" y="45148"/>
                    <a:pt x="58563" y="45847"/>
                    <a:pt x="58690" y="46355"/>
                  </a:cubicBezTo>
                  <a:cubicBezTo>
                    <a:pt x="58753" y="46863"/>
                    <a:pt x="58690" y="47244"/>
                    <a:pt x="58309" y="47562"/>
                  </a:cubicBezTo>
                  <a:cubicBezTo>
                    <a:pt x="57928" y="47816"/>
                    <a:pt x="57293" y="48006"/>
                    <a:pt x="56404" y="48006"/>
                  </a:cubicBezTo>
                  <a:cubicBezTo>
                    <a:pt x="55451" y="48070"/>
                    <a:pt x="54245" y="48133"/>
                    <a:pt x="52594" y="48133"/>
                  </a:cubicBezTo>
                  <a:cubicBezTo>
                    <a:pt x="50943" y="48133"/>
                    <a:pt x="49609" y="48133"/>
                    <a:pt x="48657" y="48070"/>
                  </a:cubicBezTo>
                  <a:cubicBezTo>
                    <a:pt x="47704" y="48070"/>
                    <a:pt x="47006" y="47942"/>
                    <a:pt x="46498" y="47879"/>
                  </a:cubicBezTo>
                  <a:cubicBezTo>
                    <a:pt x="45990" y="47752"/>
                    <a:pt x="45672" y="47625"/>
                    <a:pt x="45482" y="47434"/>
                  </a:cubicBezTo>
                  <a:cubicBezTo>
                    <a:pt x="45291" y="47244"/>
                    <a:pt x="45164" y="46990"/>
                    <a:pt x="44974" y="46673"/>
                  </a:cubicBezTo>
                  <a:lnTo>
                    <a:pt x="40656" y="37084"/>
                  </a:lnTo>
                  <a:lnTo>
                    <a:pt x="16780" y="37084"/>
                  </a:lnTo>
                  <a:lnTo>
                    <a:pt x="12716" y="46419"/>
                  </a:lnTo>
                  <a:cubicBezTo>
                    <a:pt x="12589" y="46736"/>
                    <a:pt x="12398" y="47054"/>
                    <a:pt x="12208" y="47308"/>
                  </a:cubicBezTo>
                  <a:cubicBezTo>
                    <a:pt x="12017" y="47562"/>
                    <a:pt x="11636" y="47752"/>
                    <a:pt x="11192" y="47879"/>
                  </a:cubicBezTo>
                  <a:cubicBezTo>
                    <a:pt x="10684" y="48006"/>
                    <a:pt x="10049" y="48133"/>
                    <a:pt x="9160" y="48133"/>
                  </a:cubicBezTo>
                  <a:cubicBezTo>
                    <a:pt x="8271" y="48133"/>
                    <a:pt x="7191" y="48197"/>
                    <a:pt x="5731" y="48197"/>
                  </a:cubicBezTo>
                  <a:cubicBezTo>
                    <a:pt x="4207" y="48197"/>
                    <a:pt x="3064" y="48197"/>
                    <a:pt x="2175" y="48070"/>
                  </a:cubicBezTo>
                  <a:cubicBezTo>
                    <a:pt x="1349" y="48006"/>
                    <a:pt x="714" y="47816"/>
                    <a:pt x="397" y="47498"/>
                  </a:cubicBezTo>
                  <a:cubicBezTo>
                    <a:pt x="79" y="47244"/>
                    <a:pt x="-48" y="46799"/>
                    <a:pt x="16" y="46291"/>
                  </a:cubicBezTo>
                  <a:cubicBezTo>
                    <a:pt x="79" y="45784"/>
                    <a:pt x="397" y="45085"/>
                    <a:pt x="714" y="44196"/>
                  </a:cubicBezTo>
                  <a:lnTo>
                    <a:pt x="20336" y="1842"/>
                  </a:lnTo>
                  <a:cubicBezTo>
                    <a:pt x="20526" y="1397"/>
                    <a:pt x="20780" y="1080"/>
                    <a:pt x="21034" y="826"/>
                  </a:cubicBezTo>
                  <a:cubicBezTo>
                    <a:pt x="21288" y="572"/>
                    <a:pt x="21733" y="317"/>
                    <a:pt x="22304" y="254"/>
                  </a:cubicBezTo>
                  <a:cubicBezTo>
                    <a:pt x="22876" y="127"/>
                    <a:pt x="23701" y="0"/>
                    <a:pt x="24654" y="0"/>
                  </a:cubicBezTo>
                  <a:cubicBezTo>
                    <a:pt x="25670" y="0"/>
                    <a:pt x="27003" y="0"/>
                    <a:pt x="28654" y="0"/>
                  </a:cubicBezTo>
                  <a:cubicBezTo>
                    <a:pt x="30623" y="0"/>
                    <a:pt x="32147" y="0"/>
                    <a:pt x="33290" y="0"/>
                  </a:cubicBezTo>
                  <a:cubicBezTo>
                    <a:pt x="34433" y="0"/>
                    <a:pt x="35322" y="127"/>
                    <a:pt x="35957" y="254"/>
                  </a:cubicBezTo>
                  <a:cubicBezTo>
                    <a:pt x="36592" y="381"/>
                    <a:pt x="37036" y="572"/>
                    <a:pt x="37354" y="889"/>
                  </a:cubicBezTo>
                  <a:cubicBezTo>
                    <a:pt x="37608" y="1143"/>
                    <a:pt x="37862" y="1524"/>
                    <a:pt x="38052" y="2032"/>
                  </a:cubicBezTo>
                  <a:lnTo>
                    <a:pt x="57737" y="4432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g3dc6beee290_0_1146"/>
            <p:cNvSpPr/>
            <p:nvPr/>
          </p:nvSpPr>
          <p:spPr>
            <a:xfrm>
              <a:off x="1946980" y="428774"/>
              <a:ext cx="47180" cy="48006"/>
            </a:xfrm>
            <a:custGeom>
              <a:avLst/>
              <a:gdLst/>
              <a:ahLst/>
              <a:cxnLst/>
              <a:rect l="l" t="t" r="r" b="b"/>
              <a:pathLst>
                <a:path w="47180" h="48006" extrusionOk="0">
                  <a:moveTo>
                    <a:pt x="30480" y="14160"/>
                  </a:moveTo>
                  <a:lnTo>
                    <a:pt x="30480" y="14160"/>
                  </a:lnTo>
                  <a:cubicBezTo>
                    <a:pt x="30480" y="12573"/>
                    <a:pt x="30036" y="11240"/>
                    <a:pt x="29020" y="10160"/>
                  </a:cubicBezTo>
                  <a:cubicBezTo>
                    <a:pt x="28067" y="9080"/>
                    <a:pt x="26543" y="8319"/>
                    <a:pt x="24384" y="7874"/>
                  </a:cubicBezTo>
                  <a:cubicBezTo>
                    <a:pt x="23749" y="7747"/>
                    <a:pt x="22987" y="7620"/>
                    <a:pt x="22162" y="7556"/>
                  </a:cubicBezTo>
                  <a:cubicBezTo>
                    <a:pt x="21336" y="7493"/>
                    <a:pt x="20193" y="7429"/>
                    <a:pt x="18669" y="7429"/>
                  </a:cubicBezTo>
                  <a:lnTo>
                    <a:pt x="12890" y="7429"/>
                  </a:lnTo>
                  <a:lnTo>
                    <a:pt x="12890" y="20955"/>
                  </a:lnTo>
                  <a:lnTo>
                    <a:pt x="19495" y="20955"/>
                  </a:lnTo>
                  <a:cubicBezTo>
                    <a:pt x="21336" y="20955"/>
                    <a:pt x="22924" y="20765"/>
                    <a:pt x="24321" y="20447"/>
                  </a:cubicBezTo>
                  <a:cubicBezTo>
                    <a:pt x="25718" y="20130"/>
                    <a:pt x="26861" y="19685"/>
                    <a:pt x="27749" y="19050"/>
                  </a:cubicBezTo>
                  <a:cubicBezTo>
                    <a:pt x="28702" y="18415"/>
                    <a:pt x="29337" y="17716"/>
                    <a:pt x="29845" y="16891"/>
                  </a:cubicBezTo>
                  <a:cubicBezTo>
                    <a:pt x="30290" y="16065"/>
                    <a:pt x="30543" y="15113"/>
                    <a:pt x="30543" y="14097"/>
                  </a:cubicBezTo>
                  <a:moveTo>
                    <a:pt x="47180" y="46545"/>
                  </a:moveTo>
                  <a:cubicBezTo>
                    <a:pt x="47180" y="46545"/>
                    <a:pt x="47117" y="47054"/>
                    <a:pt x="46990" y="47244"/>
                  </a:cubicBezTo>
                  <a:cubicBezTo>
                    <a:pt x="46863" y="47371"/>
                    <a:pt x="46546" y="47562"/>
                    <a:pt x="46038" y="47688"/>
                  </a:cubicBezTo>
                  <a:cubicBezTo>
                    <a:pt x="45530" y="47815"/>
                    <a:pt x="44831" y="47942"/>
                    <a:pt x="43879" y="47942"/>
                  </a:cubicBezTo>
                  <a:cubicBezTo>
                    <a:pt x="42926" y="47942"/>
                    <a:pt x="41656" y="48006"/>
                    <a:pt x="40005" y="48006"/>
                  </a:cubicBezTo>
                  <a:cubicBezTo>
                    <a:pt x="38608" y="48006"/>
                    <a:pt x="37529" y="48006"/>
                    <a:pt x="36703" y="47942"/>
                  </a:cubicBezTo>
                  <a:cubicBezTo>
                    <a:pt x="35877" y="47942"/>
                    <a:pt x="35243" y="47815"/>
                    <a:pt x="34735" y="47625"/>
                  </a:cubicBezTo>
                  <a:cubicBezTo>
                    <a:pt x="34290" y="47498"/>
                    <a:pt x="33973" y="47308"/>
                    <a:pt x="33718" y="47054"/>
                  </a:cubicBezTo>
                  <a:cubicBezTo>
                    <a:pt x="33528" y="46926"/>
                    <a:pt x="33338" y="46609"/>
                    <a:pt x="33211" y="46291"/>
                  </a:cubicBezTo>
                  <a:lnTo>
                    <a:pt x="27496" y="35623"/>
                  </a:lnTo>
                  <a:cubicBezTo>
                    <a:pt x="26797" y="34417"/>
                    <a:pt x="26099" y="33337"/>
                    <a:pt x="25464" y="32448"/>
                  </a:cubicBezTo>
                  <a:cubicBezTo>
                    <a:pt x="24829" y="31496"/>
                    <a:pt x="24067" y="30734"/>
                    <a:pt x="23305" y="30099"/>
                  </a:cubicBezTo>
                  <a:cubicBezTo>
                    <a:pt x="22543" y="29464"/>
                    <a:pt x="21590" y="29019"/>
                    <a:pt x="20511" y="28702"/>
                  </a:cubicBezTo>
                  <a:cubicBezTo>
                    <a:pt x="19431" y="28384"/>
                    <a:pt x="18288" y="28194"/>
                    <a:pt x="16891" y="28194"/>
                  </a:cubicBezTo>
                  <a:lnTo>
                    <a:pt x="12890" y="28194"/>
                  </a:lnTo>
                  <a:lnTo>
                    <a:pt x="12890" y="46419"/>
                  </a:lnTo>
                  <a:cubicBezTo>
                    <a:pt x="12890" y="46419"/>
                    <a:pt x="12827" y="46863"/>
                    <a:pt x="12573" y="47054"/>
                  </a:cubicBezTo>
                  <a:cubicBezTo>
                    <a:pt x="12319" y="47244"/>
                    <a:pt x="12002" y="47434"/>
                    <a:pt x="11493" y="47498"/>
                  </a:cubicBezTo>
                  <a:cubicBezTo>
                    <a:pt x="11049" y="47625"/>
                    <a:pt x="10351" y="47688"/>
                    <a:pt x="9525" y="47815"/>
                  </a:cubicBezTo>
                  <a:cubicBezTo>
                    <a:pt x="8699" y="47879"/>
                    <a:pt x="7684" y="47942"/>
                    <a:pt x="6414" y="47942"/>
                  </a:cubicBezTo>
                  <a:cubicBezTo>
                    <a:pt x="5143" y="47942"/>
                    <a:pt x="4127" y="47942"/>
                    <a:pt x="3302" y="47815"/>
                  </a:cubicBezTo>
                  <a:cubicBezTo>
                    <a:pt x="2477" y="47752"/>
                    <a:pt x="1778" y="47625"/>
                    <a:pt x="1334" y="47498"/>
                  </a:cubicBezTo>
                  <a:cubicBezTo>
                    <a:pt x="826" y="47371"/>
                    <a:pt x="508" y="47244"/>
                    <a:pt x="318" y="47054"/>
                  </a:cubicBezTo>
                  <a:cubicBezTo>
                    <a:pt x="127" y="46863"/>
                    <a:pt x="0" y="46672"/>
                    <a:pt x="0" y="46419"/>
                  </a:cubicBezTo>
                  <a:lnTo>
                    <a:pt x="0" y="3048"/>
                  </a:lnTo>
                  <a:cubicBezTo>
                    <a:pt x="0" y="1968"/>
                    <a:pt x="381" y="1206"/>
                    <a:pt x="1080" y="762"/>
                  </a:cubicBezTo>
                  <a:cubicBezTo>
                    <a:pt x="1842" y="254"/>
                    <a:pt x="2730" y="0"/>
                    <a:pt x="3810" y="0"/>
                  </a:cubicBezTo>
                  <a:lnTo>
                    <a:pt x="20257" y="0"/>
                  </a:lnTo>
                  <a:cubicBezTo>
                    <a:pt x="21908" y="0"/>
                    <a:pt x="23305" y="0"/>
                    <a:pt x="24384" y="63"/>
                  </a:cubicBezTo>
                  <a:cubicBezTo>
                    <a:pt x="25464" y="127"/>
                    <a:pt x="26416" y="190"/>
                    <a:pt x="27305" y="254"/>
                  </a:cubicBezTo>
                  <a:cubicBezTo>
                    <a:pt x="29845" y="508"/>
                    <a:pt x="32195" y="1016"/>
                    <a:pt x="34227" y="1651"/>
                  </a:cubicBezTo>
                  <a:cubicBezTo>
                    <a:pt x="36259" y="2349"/>
                    <a:pt x="38037" y="3175"/>
                    <a:pt x="39434" y="4254"/>
                  </a:cubicBezTo>
                  <a:cubicBezTo>
                    <a:pt x="40830" y="5334"/>
                    <a:pt x="41974" y="6604"/>
                    <a:pt x="42672" y="8065"/>
                  </a:cubicBezTo>
                  <a:cubicBezTo>
                    <a:pt x="43434" y="9525"/>
                    <a:pt x="43815" y="11176"/>
                    <a:pt x="43815" y="13144"/>
                  </a:cubicBezTo>
                  <a:cubicBezTo>
                    <a:pt x="43815" y="14732"/>
                    <a:pt x="43561" y="16192"/>
                    <a:pt x="42990" y="17526"/>
                  </a:cubicBezTo>
                  <a:cubicBezTo>
                    <a:pt x="42482" y="18859"/>
                    <a:pt x="41656" y="20002"/>
                    <a:pt x="40640" y="21019"/>
                  </a:cubicBezTo>
                  <a:cubicBezTo>
                    <a:pt x="39561" y="22034"/>
                    <a:pt x="38290" y="22923"/>
                    <a:pt x="36767" y="23685"/>
                  </a:cubicBezTo>
                  <a:cubicBezTo>
                    <a:pt x="35243" y="24447"/>
                    <a:pt x="33465" y="25083"/>
                    <a:pt x="31496" y="25527"/>
                  </a:cubicBezTo>
                  <a:cubicBezTo>
                    <a:pt x="32449" y="25844"/>
                    <a:pt x="33338" y="26289"/>
                    <a:pt x="34163" y="26797"/>
                  </a:cubicBezTo>
                  <a:cubicBezTo>
                    <a:pt x="34989" y="27305"/>
                    <a:pt x="35751" y="27876"/>
                    <a:pt x="36513" y="28575"/>
                  </a:cubicBezTo>
                  <a:cubicBezTo>
                    <a:pt x="37211" y="29273"/>
                    <a:pt x="37973" y="30099"/>
                    <a:pt x="38608" y="30988"/>
                  </a:cubicBezTo>
                  <a:cubicBezTo>
                    <a:pt x="39243" y="31877"/>
                    <a:pt x="39942" y="32893"/>
                    <a:pt x="40513" y="34036"/>
                  </a:cubicBezTo>
                  <a:lnTo>
                    <a:pt x="45847" y="43434"/>
                  </a:lnTo>
                  <a:cubicBezTo>
                    <a:pt x="46355" y="44387"/>
                    <a:pt x="46673" y="45085"/>
                    <a:pt x="46799" y="45466"/>
                  </a:cubicBezTo>
                  <a:cubicBezTo>
                    <a:pt x="46990" y="45910"/>
                    <a:pt x="47054" y="46228"/>
                    <a:pt x="47054" y="46482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g3dc6beee290_0_1146"/>
            <p:cNvSpPr/>
            <p:nvPr/>
          </p:nvSpPr>
          <p:spPr>
            <a:xfrm>
              <a:off x="2013655" y="428583"/>
              <a:ext cx="13017" cy="48196"/>
            </a:xfrm>
            <a:custGeom>
              <a:avLst/>
              <a:gdLst/>
              <a:ahLst/>
              <a:cxnLst/>
              <a:rect l="l" t="t" r="r" b="b"/>
              <a:pathLst>
                <a:path w="13017" h="48196" extrusionOk="0">
                  <a:moveTo>
                    <a:pt x="13018" y="46672"/>
                  </a:moveTo>
                  <a:cubicBezTo>
                    <a:pt x="13018" y="46672"/>
                    <a:pt x="12890" y="47117"/>
                    <a:pt x="12700" y="47308"/>
                  </a:cubicBezTo>
                  <a:cubicBezTo>
                    <a:pt x="12446" y="47498"/>
                    <a:pt x="12129" y="47689"/>
                    <a:pt x="11621" y="47752"/>
                  </a:cubicBezTo>
                  <a:cubicBezTo>
                    <a:pt x="11113" y="47879"/>
                    <a:pt x="10477" y="48006"/>
                    <a:pt x="9652" y="48070"/>
                  </a:cubicBezTo>
                  <a:cubicBezTo>
                    <a:pt x="8827" y="48133"/>
                    <a:pt x="7747" y="48197"/>
                    <a:pt x="6477" y="48197"/>
                  </a:cubicBezTo>
                  <a:cubicBezTo>
                    <a:pt x="5207" y="48197"/>
                    <a:pt x="4191" y="48197"/>
                    <a:pt x="3365" y="48070"/>
                  </a:cubicBezTo>
                  <a:cubicBezTo>
                    <a:pt x="2540" y="48006"/>
                    <a:pt x="1842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64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365" y="127"/>
                  </a:cubicBezTo>
                  <a:cubicBezTo>
                    <a:pt x="4191" y="64"/>
                    <a:pt x="5207" y="0"/>
                    <a:pt x="6477" y="0"/>
                  </a:cubicBezTo>
                  <a:cubicBezTo>
                    <a:pt x="7747" y="0"/>
                    <a:pt x="8827" y="0"/>
                    <a:pt x="9652" y="127"/>
                  </a:cubicBezTo>
                  <a:cubicBezTo>
                    <a:pt x="10477" y="191"/>
                    <a:pt x="11113" y="317"/>
                    <a:pt x="11621" y="444"/>
                  </a:cubicBezTo>
                  <a:cubicBezTo>
                    <a:pt x="12129" y="572"/>
                    <a:pt x="12446" y="699"/>
                    <a:pt x="12700" y="953"/>
                  </a:cubicBezTo>
                  <a:cubicBezTo>
                    <a:pt x="12890" y="1143"/>
                    <a:pt x="13018" y="1397"/>
                    <a:pt x="13018" y="1588"/>
                  </a:cubicBezTo>
                  <a:lnTo>
                    <a:pt x="13018" y="46672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g3dc6beee290_0_1146"/>
            <p:cNvSpPr/>
            <p:nvPr/>
          </p:nvSpPr>
          <p:spPr>
            <a:xfrm>
              <a:off x="2045039" y="428710"/>
              <a:ext cx="58490" cy="48196"/>
            </a:xfrm>
            <a:custGeom>
              <a:avLst/>
              <a:gdLst/>
              <a:ahLst/>
              <a:cxnLst/>
              <a:rect l="l" t="t" r="r" b="b"/>
              <a:pathLst>
                <a:path w="58490" h="48196" extrusionOk="0">
                  <a:moveTo>
                    <a:pt x="28497" y="9271"/>
                  </a:moveTo>
                  <a:lnTo>
                    <a:pt x="28497" y="9271"/>
                  </a:lnTo>
                  <a:lnTo>
                    <a:pt x="19480" y="29591"/>
                  </a:lnTo>
                  <a:lnTo>
                    <a:pt x="37514" y="29591"/>
                  </a:lnTo>
                  <a:lnTo>
                    <a:pt x="28497" y="9271"/>
                  </a:lnTo>
                  <a:close/>
                  <a:moveTo>
                    <a:pt x="57707" y="44259"/>
                  </a:moveTo>
                  <a:cubicBezTo>
                    <a:pt x="58088" y="45148"/>
                    <a:pt x="58342" y="45847"/>
                    <a:pt x="58469" y="46355"/>
                  </a:cubicBezTo>
                  <a:cubicBezTo>
                    <a:pt x="58532" y="46863"/>
                    <a:pt x="58469" y="47244"/>
                    <a:pt x="58088" y="47562"/>
                  </a:cubicBezTo>
                  <a:cubicBezTo>
                    <a:pt x="57707" y="47816"/>
                    <a:pt x="57072" y="48006"/>
                    <a:pt x="56183" y="48006"/>
                  </a:cubicBezTo>
                  <a:cubicBezTo>
                    <a:pt x="55294" y="48070"/>
                    <a:pt x="54024" y="48133"/>
                    <a:pt x="52373" y="48133"/>
                  </a:cubicBezTo>
                  <a:cubicBezTo>
                    <a:pt x="50722" y="48133"/>
                    <a:pt x="49388" y="48133"/>
                    <a:pt x="48499" y="48070"/>
                  </a:cubicBezTo>
                  <a:cubicBezTo>
                    <a:pt x="47547" y="48070"/>
                    <a:pt x="46848" y="47942"/>
                    <a:pt x="46340" y="47879"/>
                  </a:cubicBezTo>
                  <a:cubicBezTo>
                    <a:pt x="45832" y="47752"/>
                    <a:pt x="45515" y="47625"/>
                    <a:pt x="45324" y="47434"/>
                  </a:cubicBezTo>
                  <a:cubicBezTo>
                    <a:pt x="45134" y="47244"/>
                    <a:pt x="44943" y="46990"/>
                    <a:pt x="44816" y="46673"/>
                  </a:cubicBezTo>
                  <a:lnTo>
                    <a:pt x="40562" y="37084"/>
                  </a:lnTo>
                  <a:lnTo>
                    <a:pt x="16686" y="37084"/>
                  </a:lnTo>
                  <a:lnTo>
                    <a:pt x="12685" y="46419"/>
                  </a:lnTo>
                  <a:cubicBezTo>
                    <a:pt x="12558" y="46736"/>
                    <a:pt x="12368" y="47054"/>
                    <a:pt x="12177" y="47308"/>
                  </a:cubicBezTo>
                  <a:cubicBezTo>
                    <a:pt x="11987" y="47562"/>
                    <a:pt x="11606" y="47752"/>
                    <a:pt x="11161" y="47879"/>
                  </a:cubicBezTo>
                  <a:cubicBezTo>
                    <a:pt x="10653" y="48006"/>
                    <a:pt x="10018" y="48133"/>
                    <a:pt x="9129" y="48133"/>
                  </a:cubicBezTo>
                  <a:cubicBezTo>
                    <a:pt x="8240" y="48133"/>
                    <a:pt x="7097" y="48197"/>
                    <a:pt x="5700" y="48197"/>
                  </a:cubicBezTo>
                  <a:cubicBezTo>
                    <a:pt x="4176" y="48197"/>
                    <a:pt x="3033" y="48197"/>
                    <a:pt x="2144" y="48070"/>
                  </a:cubicBezTo>
                  <a:cubicBezTo>
                    <a:pt x="1255" y="48006"/>
                    <a:pt x="684" y="47816"/>
                    <a:pt x="366" y="47498"/>
                  </a:cubicBezTo>
                  <a:cubicBezTo>
                    <a:pt x="49" y="47244"/>
                    <a:pt x="-78" y="46799"/>
                    <a:pt x="49" y="46291"/>
                  </a:cubicBezTo>
                  <a:cubicBezTo>
                    <a:pt x="112" y="45784"/>
                    <a:pt x="366" y="45085"/>
                    <a:pt x="747" y="44196"/>
                  </a:cubicBezTo>
                  <a:lnTo>
                    <a:pt x="20369" y="1842"/>
                  </a:lnTo>
                  <a:cubicBezTo>
                    <a:pt x="20559" y="1397"/>
                    <a:pt x="20750" y="1080"/>
                    <a:pt x="21004" y="826"/>
                  </a:cubicBezTo>
                  <a:cubicBezTo>
                    <a:pt x="21258" y="572"/>
                    <a:pt x="21702" y="317"/>
                    <a:pt x="22274" y="254"/>
                  </a:cubicBezTo>
                  <a:cubicBezTo>
                    <a:pt x="22845" y="127"/>
                    <a:pt x="23671" y="0"/>
                    <a:pt x="24687" y="0"/>
                  </a:cubicBezTo>
                  <a:cubicBezTo>
                    <a:pt x="25703" y="0"/>
                    <a:pt x="27036" y="0"/>
                    <a:pt x="28687" y="0"/>
                  </a:cubicBezTo>
                  <a:cubicBezTo>
                    <a:pt x="30656" y="0"/>
                    <a:pt x="32180" y="0"/>
                    <a:pt x="33323" y="0"/>
                  </a:cubicBezTo>
                  <a:cubicBezTo>
                    <a:pt x="34466" y="0"/>
                    <a:pt x="35355" y="127"/>
                    <a:pt x="35990" y="254"/>
                  </a:cubicBezTo>
                  <a:cubicBezTo>
                    <a:pt x="36625" y="381"/>
                    <a:pt x="37133" y="572"/>
                    <a:pt x="37387" y="889"/>
                  </a:cubicBezTo>
                  <a:cubicBezTo>
                    <a:pt x="37641" y="1143"/>
                    <a:pt x="37895" y="1524"/>
                    <a:pt x="38085" y="2032"/>
                  </a:cubicBezTo>
                  <a:lnTo>
                    <a:pt x="57770" y="4432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g3dc6beee290_0_1146"/>
            <p:cNvSpPr/>
            <p:nvPr/>
          </p:nvSpPr>
          <p:spPr>
            <a:xfrm>
              <a:off x="646055" y="510371"/>
              <a:ext cx="100202" cy="110236"/>
            </a:xfrm>
            <a:custGeom>
              <a:avLst/>
              <a:gdLst/>
              <a:ahLst/>
              <a:cxnLst/>
              <a:rect l="l" t="t" r="r" b="b"/>
              <a:pathLst>
                <a:path w="100202" h="110236" extrusionOk="0">
                  <a:moveTo>
                    <a:pt x="68898" y="34925"/>
                  </a:moveTo>
                  <a:lnTo>
                    <a:pt x="68898" y="34925"/>
                  </a:lnTo>
                  <a:cubicBezTo>
                    <a:pt x="68898" y="31052"/>
                    <a:pt x="68009" y="27877"/>
                    <a:pt x="66167" y="25400"/>
                  </a:cubicBezTo>
                  <a:cubicBezTo>
                    <a:pt x="64389" y="22924"/>
                    <a:pt x="62167" y="21082"/>
                    <a:pt x="59499" y="19876"/>
                  </a:cubicBezTo>
                  <a:cubicBezTo>
                    <a:pt x="56832" y="18669"/>
                    <a:pt x="54102" y="17971"/>
                    <a:pt x="51181" y="17653"/>
                  </a:cubicBezTo>
                  <a:cubicBezTo>
                    <a:pt x="48260" y="17336"/>
                    <a:pt x="45276" y="17209"/>
                    <a:pt x="42164" y="17209"/>
                  </a:cubicBezTo>
                  <a:lnTo>
                    <a:pt x="29528" y="17209"/>
                  </a:lnTo>
                  <a:lnTo>
                    <a:pt x="29528" y="54420"/>
                  </a:lnTo>
                  <a:lnTo>
                    <a:pt x="42863" y="54420"/>
                  </a:lnTo>
                  <a:cubicBezTo>
                    <a:pt x="47625" y="54420"/>
                    <a:pt x="51562" y="53912"/>
                    <a:pt x="54801" y="52959"/>
                  </a:cubicBezTo>
                  <a:cubicBezTo>
                    <a:pt x="57976" y="52007"/>
                    <a:pt x="60643" y="50673"/>
                    <a:pt x="62674" y="48959"/>
                  </a:cubicBezTo>
                  <a:cubicBezTo>
                    <a:pt x="64707" y="47244"/>
                    <a:pt x="66231" y="45149"/>
                    <a:pt x="67310" y="42736"/>
                  </a:cubicBezTo>
                  <a:cubicBezTo>
                    <a:pt x="68390" y="40323"/>
                    <a:pt x="68898" y="37719"/>
                    <a:pt x="68898" y="34862"/>
                  </a:cubicBezTo>
                  <a:moveTo>
                    <a:pt x="100013" y="33274"/>
                  </a:moveTo>
                  <a:cubicBezTo>
                    <a:pt x="100013" y="39434"/>
                    <a:pt x="98743" y="44895"/>
                    <a:pt x="96203" y="49657"/>
                  </a:cubicBezTo>
                  <a:cubicBezTo>
                    <a:pt x="93663" y="54420"/>
                    <a:pt x="89916" y="58420"/>
                    <a:pt x="85027" y="61659"/>
                  </a:cubicBezTo>
                  <a:cubicBezTo>
                    <a:pt x="80137" y="64897"/>
                    <a:pt x="74104" y="67374"/>
                    <a:pt x="66993" y="69088"/>
                  </a:cubicBezTo>
                  <a:cubicBezTo>
                    <a:pt x="59881" y="70803"/>
                    <a:pt x="51499" y="71628"/>
                    <a:pt x="41846" y="71628"/>
                  </a:cubicBezTo>
                  <a:lnTo>
                    <a:pt x="29654" y="71628"/>
                  </a:lnTo>
                  <a:lnTo>
                    <a:pt x="29654" y="106680"/>
                  </a:lnTo>
                  <a:cubicBezTo>
                    <a:pt x="29654" y="107252"/>
                    <a:pt x="29401" y="107760"/>
                    <a:pt x="28956" y="108204"/>
                  </a:cubicBezTo>
                  <a:cubicBezTo>
                    <a:pt x="28448" y="108649"/>
                    <a:pt x="27686" y="109030"/>
                    <a:pt x="26543" y="109284"/>
                  </a:cubicBezTo>
                  <a:cubicBezTo>
                    <a:pt x="25400" y="109538"/>
                    <a:pt x="23940" y="109792"/>
                    <a:pt x="22035" y="109982"/>
                  </a:cubicBezTo>
                  <a:cubicBezTo>
                    <a:pt x="20129" y="110173"/>
                    <a:pt x="17717" y="110236"/>
                    <a:pt x="14796" y="110236"/>
                  </a:cubicBezTo>
                  <a:cubicBezTo>
                    <a:pt x="11874" y="110236"/>
                    <a:pt x="9525" y="110173"/>
                    <a:pt x="7620" y="109982"/>
                  </a:cubicBezTo>
                  <a:cubicBezTo>
                    <a:pt x="5715" y="109792"/>
                    <a:pt x="4191" y="109601"/>
                    <a:pt x="3048" y="109284"/>
                  </a:cubicBezTo>
                  <a:cubicBezTo>
                    <a:pt x="1905" y="109030"/>
                    <a:pt x="1143" y="108649"/>
                    <a:pt x="635" y="108204"/>
                  </a:cubicBezTo>
                  <a:cubicBezTo>
                    <a:pt x="190" y="107760"/>
                    <a:pt x="0" y="107252"/>
                    <a:pt x="0" y="106680"/>
                  </a:cubicBezTo>
                  <a:lnTo>
                    <a:pt x="0" y="7938"/>
                  </a:lnTo>
                  <a:cubicBezTo>
                    <a:pt x="0" y="5271"/>
                    <a:pt x="889" y="3302"/>
                    <a:pt x="2794" y="1969"/>
                  </a:cubicBezTo>
                  <a:cubicBezTo>
                    <a:pt x="4635" y="635"/>
                    <a:pt x="7049" y="0"/>
                    <a:pt x="10096" y="0"/>
                  </a:cubicBezTo>
                  <a:lnTo>
                    <a:pt x="44577" y="0"/>
                  </a:lnTo>
                  <a:cubicBezTo>
                    <a:pt x="48070" y="0"/>
                    <a:pt x="51308" y="127"/>
                    <a:pt x="54483" y="318"/>
                  </a:cubicBezTo>
                  <a:cubicBezTo>
                    <a:pt x="57595" y="508"/>
                    <a:pt x="61341" y="889"/>
                    <a:pt x="65723" y="1588"/>
                  </a:cubicBezTo>
                  <a:cubicBezTo>
                    <a:pt x="70104" y="2223"/>
                    <a:pt x="74549" y="3429"/>
                    <a:pt x="78994" y="5207"/>
                  </a:cubicBezTo>
                  <a:cubicBezTo>
                    <a:pt x="83503" y="6985"/>
                    <a:pt x="87313" y="9208"/>
                    <a:pt x="90488" y="11875"/>
                  </a:cubicBezTo>
                  <a:cubicBezTo>
                    <a:pt x="93663" y="14542"/>
                    <a:pt x="96076" y="17717"/>
                    <a:pt x="97727" y="21273"/>
                  </a:cubicBezTo>
                  <a:cubicBezTo>
                    <a:pt x="99378" y="24892"/>
                    <a:pt x="100203" y="28893"/>
                    <a:pt x="100203" y="3340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g3dc6beee290_0_1146"/>
            <p:cNvSpPr/>
            <p:nvPr/>
          </p:nvSpPr>
          <p:spPr>
            <a:xfrm>
              <a:off x="733180" y="509673"/>
              <a:ext cx="134639" cy="110807"/>
            </a:xfrm>
            <a:custGeom>
              <a:avLst/>
              <a:gdLst/>
              <a:ahLst/>
              <a:cxnLst/>
              <a:rect l="l" t="t" r="r" b="b"/>
              <a:pathLst>
                <a:path w="134639" h="110807" extrusionOk="0">
                  <a:moveTo>
                    <a:pt x="65720" y="21590"/>
                  </a:moveTo>
                  <a:lnTo>
                    <a:pt x="65593" y="21590"/>
                  </a:lnTo>
                  <a:lnTo>
                    <a:pt x="44892" y="68199"/>
                  </a:lnTo>
                  <a:lnTo>
                    <a:pt x="86357" y="68199"/>
                  </a:lnTo>
                  <a:lnTo>
                    <a:pt x="65656" y="21590"/>
                  </a:lnTo>
                  <a:close/>
                  <a:moveTo>
                    <a:pt x="132839" y="102045"/>
                  </a:moveTo>
                  <a:cubicBezTo>
                    <a:pt x="133728" y="104077"/>
                    <a:pt x="134300" y="105664"/>
                    <a:pt x="134554" y="106870"/>
                  </a:cubicBezTo>
                  <a:cubicBezTo>
                    <a:pt x="134808" y="108077"/>
                    <a:pt x="134490" y="108966"/>
                    <a:pt x="133665" y="109538"/>
                  </a:cubicBezTo>
                  <a:cubicBezTo>
                    <a:pt x="132839" y="110109"/>
                    <a:pt x="131379" y="110490"/>
                    <a:pt x="129283" y="110617"/>
                  </a:cubicBezTo>
                  <a:cubicBezTo>
                    <a:pt x="127188" y="110744"/>
                    <a:pt x="124267" y="110807"/>
                    <a:pt x="120584" y="110807"/>
                  </a:cubicBezTo>
                  <a:cubicBezTo>
                    <a:pt x="116901" y="110807"/>
                    <a:pt x="113726" y="110807"/>
                    <a:pt x="111630" y="110681"/>
                  </a:cubicBezTo>
                  <a:cubicBezTo>
                    <a:pt x="109471" y="110617"/>
                    <a:pt x="107820" y="110427"/>
                    <a:pt x="106677" y="110172"/>
                  </a:cubicBezTo>
                  <a:cubicBezTo>
                    <a:pt x="105534" y="109918"/>
                    <a:pt x="104772" y="109538"/>
                    <a:pt x="104328" y="109093"/>
                  </a:cubicBezTo>
                  <a:cubicBezTo>
                    <a:pt x="103883" y="108648"/>
                    <a:pt x="103502" y="108077"/>
                    <a:pt x="103185" y="107315"/>
                  </a:cubicBezTo>
                  <a:lnTo>
                    <a:pt x="93342" y="85281"/>
                  </a:lnTo>
                  <a:lnTo>
                    <a:pt x="38415" y="85281"/>
                  </a:lnTo>
                  <a:lnTo>
                    <a:pt x="29144" y="106743"/>
                  </a:lnTo>
                  <a:cubicBezTo>
                    <a:pt x="28826" y="107506"/>
                    <a:pt x="28445" y="108204"/>
                    <a:pt x="27937" y="108712"/>
                  </a:cubicBezTo>
                  <a:cubicBezTo>
                    <a:pt x="27429" y="109220"/>
                    <a:pt x="26667" y="109664"/>
                    <a:pt x="25588" y="109982"/>
                  </a:cubicBezTo>
                  <a:cubicBezTo>
                    <a:pt x="24508" y="110299"/>
                    <a:pt x="22984" y="110490"/>
                    <a:pt x="20952" y="110617"/>
                  </a:cubicBezTo>
                  <a:cubicBezTo>
                    <a:pt x="18920" y="110744"/>
                    <a:pt x="16317" y="110807"/>
                    <a:pt x="13078" y="110807"/>
                  </a:cubicBezTo>
                  <a:cubicBezTo>
                    <a:pt x="9649" y="110807"/>
                    <a:pt x="6919" y="110744"/>
                    <a:pt x="4950" y="110553"/>
                  </a:cubicBezTo>
                  <a:cubicBezTo>
                    <a:pt x="2982" y="110363"/>
                    <a:pt x="1648" y="109982"/>
                    <a:pt x="886" y="109347"/>
                  </a:cubicBezTo>
                  <a:cubicBezTo>
                    <a:pt x="124" y="108712"/>
                    <a:pt x="-130" y="107759"/>
                    <a:pt x="61" y="106553"/>
                  </a:cubicBezTo>
                  <a:cubicBezTo>
                    <a:pt x="315" y="105410"/>
                    <a:pt x="886" y="103822"/>
                    <a:pt x="1775" y="101790"/>
                  </a:cubicBezTo>
                  <a:lnTo>
                    <a:pt x="46860" y="4381"/>
                  </a:lnTo>
                  <a:cubicBezTo>
                    <a:pt x="47305" y="3429"/>
                    <a:pt x="47813" y="2667"/>
                    <a:pt x="48448" y="2032"/>
                  </a:cubicBezTo>
                  <a:cubicBezTo>
                    <a:pt x="49083" y="1460"/>
                    <a:pt x="50035" y="1016"/>
                    <a:pt x="51305" y="698"/>
                  </a:cubicBezTo>
                  <a:cubicBezTo>
                    <a:pt x="52639" y="381"/>
                    <a:pt x="54480" y="190"/>
                    <a:pt x="56766" y="127"/>
                  </a:cubicBezTo>
                  <a:cubicBezTo>
                    <a:pt x="59116" y="63"/>
                    <a:pt x="62164" y="0"/>
                    <a:pt x="66037" y="0"/>
                  </a:cubicBezTo>
                  <a:cubicBezTo>
                    <a:pt x="70482" y="0"/>
                    <a:pt x="74038" y="0"/>
                    <a:pt x="76642" y="127"/>
                  </a:cubicBezTo>
                  <a:cubicBezTo>
                    <a:pt x="79245" y="190"/>
                    <a:pt x="81341" y="444"/>
                    <a:pt x="82801" y="698"/>
                  </a:cubicBezTo>
                  <a:cubicBezTo>
                    <a:pt x="84262" y="1016"/>
                    <a:pt x="85341" y="1460"/>
                    <a:pt x="85976" y="2095"/>
                  </a:cubicBezTo>
                  <a:cubicBezTo>
                    <a:pt x="86611" y="2731"/>
                    <a:pt x="87183" y="3556"/>
                    <a:pt x="87627" y="4635"/>
                  </a:cubicBezTo>
                  <a:lnTo>
                    <a:pt x="132839" y="10191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g3dc6beee290_0_1146"/>
            <p:cNvSpPr/>
            <p:nvPr/>
          </p:nvSpPr>
          <p:spPr>
            <a:xfrm>
              <a:off x="870401" y="508402"/>
              <a:ext cx="95567" cy="113601"/>
            </a:xfrm>
            <a:custGeom>
              <a:avLst/>
              <a:gdLst/>
              <a:ahLst/>
              <a:cxnLst/>
              <a:rect l="l" t="t" r="r" b="b"/>
              <a:pathLst>
                <a:path w="95567" h="113601" extrusionOk="0">
                  <a:moveTo>
                    <a:pt x="95568" y="78740"/>
                  </a:moveTo>
                  <a:cubicBezTo>
                    <a:pt x="95568" y="84518"/>
                    <a:pt x="94107" y="89535"/>
                    <a:pt x="91249" y="93917"/>
                  </a:cubicBezTo>
                  <a:cubicBezTo>
                    <a:pt x="88392" y="98298"/>
                    <a:pt x="84518" y="101918"/>
                    <a:pt x="79629" y="104839"/>
                  </a:cubicBezTo>
                  <a:cubicBezTo>
                    <a:pt x="74740" y="107760"/>
                    <a:pt x="69024" y="109918"/>
                    <a:pt x="62421" y="111379"/>
                  </a:cubicBezTo>
                  <a:cubicBezTo>
                    <a:pt x="55880" y="112840"/>
                    <a:pt x="48832" y="113602"/>
                    <a:pt x="41402" y="113602"/>
                  </a:cubicBezTo>
                  <a:cubicBezTo>
                    <a:pt x="36322" y="113602"/>
                    <a:pt x="31687" y="113284"/>
                    <a:pt x="27305" y="112649"/>
                  </a:cubicBezTo>
                  <a:cubicBezTo>
                    <a:pt x="22987" y="112014"/>
                    <a:pt x="19177" y="111252"/>
                    <a:pt x="15812" y="110427"/>
                  </a:cubicBezTo>
                  <a:cubicBezTo>
                    <a:pt x="12510" y="109538"/>
                    <a:pt x="9715" y="108649"/>
                    <a:pt x="7493" y="107696"/>
                  </a:cubicBezTo>
                  <a:cubicBezTo>
                    <a:pt x="5271" y="106743"/>
                    <a:pt x="3683" y="105918"/>
                    <a:pt x="2731" y="105156"/>
                  </a:cubicBezTo>
                  <a:cubicBezTo>
                    <a:pt x="1715" y="104394"/>
                    <a:pt x="1016" y="103378"/>
                    <a:pt x="635" y="101981"/>
                  </a:cubicBezTo>
                  <a:cubicBezTo>
                    <a:pt x="190" y="100584"/>
                    <a:pt x="0" y="98615"/>
                    <a:pt x="0" y="96012"/>
                  </a:cubicBezTo>
                  <a:cubicBezTo>
                    <a:pt x="0" y="94234"/>
                    <a:pt x="63" y="92774"/>
                    <a:pt x="254" y="91631"/>
                  </a:cubicBezTo>
                  <a:cubicBezTo>
                    <a:pt x="381" y="90424"/>
                    <a:pt x="635" y="89472"/>
                    <a:pt x="1016" y="88773"/>
                  </a:cubicBezTo>
                  <a:cubicBezTo>
                    <a:pt x="1334" y="88011"/>
                    <a:pt x="1778" y="87503"/>
                    <a:pt x="2349" y="87186"/>
                  </a:cubicBezTo>
                  <a:cubicBezTo>
                    <a:pt x="2921" y="86868"/>
                    <a:pt x="3556" y="86741"/>
                    <a:pt x="4318" y="86741"/>
                  </a:cubicBezTo>
                  <a:cubicBezTo>
                    <a:pt x="5334" y="86741"/>
                    <a:pt x="6858" y="87186"/>
                    <a:pt x="8763" y="88138"/>
                  </a:cubicBezTo>
                  <a:cubicBezTo>
                    <a:pt x="10668" y="89027"/>
                    <a:pt x="13145" y="90107"/>
                    <a:pt x="16193" y="91186"/>
                  </a:cubicBezTo>
                  <a:cubicBezTo>
                    <a:pt x="19177" y="92329"/>
                    <a:pt x="22796" y="93345"/>
                    <a:pt x="26988" y="94297"/>
                  </a:cubicBezTo>
                  <a:cubicBezTo>
                    <a:pt x="31179" y="95250"/>
                    <a:pt x="36004" y="95695"/>
                    <a:pt x="41529" y="95695"/>
                  </a:cubicBezTo>
                  <a:cubicBezTo>
                    <a:pt x="45149" y="95695"/>
                    <a:pt x="48387" y="95377"/>
                    <a:pt x="51245" y="94679"/>
                  </a:cubicBezTo>
                  <a:cubicBezTo>
                    <a:pt x="54102" y="94043"/>
                    <a:pt x="56515" y="93091"/>
                    <a:pt x="58547" y="91948"/>
                  </a:cubicBezTo>
                  <a:cubicBezTo>
                    <a:pt x="60515" y="90742"/>
                    <a:pt x="62040" y="89281"/>
                    <a:pt x="63119" y="87567"/>
                  </a:cubicBezTo>
                  <a:cubicBezTo>
                    <a:pt x="64135" y="85789"/>
                    <a:pt x="64707" y="83883"/>
                    <a:pt x="64707" y="81725"/>
                  </a:cubicBezTo>
                  <a:cubicBezTo>
                    <a:pt x="64707" y="79248"/>
                    <a:pt x="63818" y="77089"/>
                    <a:pt x="61976" y="75311"/>
                  </a:cubicBezTo>
                  <a:cubicBezTo>
                    <a:pt x="60135" y="73533"/>
                    <a:pt x="57785" y="71946"/>
                    <a:pt x="54927" y="70549"/>
                  </a:cubicBezTo>
                  <a:cubicBezTo>
                    <a:pt x="52007" y="69152"/>
                    <a:pt x="48704" y="67882"/>
                    <a:pt x="45021" y="66675"/>
                  </a:cubicBezTo>
                  <a:cubicBezTo>
                    <a:pt x="41338" y="65468"/>
                    <a:pt x="37529" y="64199"/>
                    <a:pt x="33591" y="62801"/>
                  </a:cubicBezTo>
                  <a:cubicBezTo>
                    <a:pt x="29654" y="61404"/>
                    <a:pt x="25845" y="59881"/>
                    <a:pt x="22162" y="58166"/>
                  </a:cubicBezTo>
                  <a:cubicBezTo>
                    <a:pt x="18479" y="56451"/>
                    <a:pt x="15176" y="54356"/>
                    <a:pt x="12256" y="51943"/>
                  </a:cubicBezTo>
                  <a:cubicBezTo>
                    <a:pt x="9335" y="49530"/>
                    <a:pt x="6985" y="46672"/>
                    <a:pt x="5207" y="43434"/>
                  </a:cubicBezTo>
                  <a:cubicBezTo>
                    <a:pt x="3365" y="40132"/>
                    <a:pt x="2476" y="36258"/>
                    <a:pt x="2476" y="31686"/>
                  </a:cubicBezTo>
                  <a:cubicBezTo>
                    <a:pt x="2476" y="26416"/>
                    <a:pt x="3746" y="21781"/>
                    <a:pt x="6350" y="17780"/>
                  </a:cubicBezTo>
                  <a:cubicBezTo>
                    <a:pt x="8954" y="13779"/>
                    <a:pt x="12446" y="10478"/>
                    <a:pt x="16891" y="7874"/>
                  </a:cubicBezTo>
                  <a:cubicBezTo>
                    <a:pt x="21273" y="5207"/>
                    <a:pt x="26479" y="3302"/>
                    <a:pt x="32512" y="1968"/>
                  </a:cubicBezTo>
                  <a:cubicBezTo>
                    <a:pt x="38481" y="635"/>
                    <a:pt x="44831" y="0"/>
                    <a:pt x="51562" y="0"/>
                  </a:cubicBezTo>
                  <a:cubicBezTo>
                    <a:pt x="55054" y="0"/>
                    <a:pt x="58484" y="190"/>
                    <a:pt x="61976" y="572"/>
                  </a:cubicBezTo>
                  <a:cubicBezTo>
                    <a:pt x="65468" y="953"/>
                    <a:pt x="68707" y="1524"/>
                    <a:pt x="71691" y="2222"/>
                  </a:cubicBezTo>
                  <a:cubicBezTo>
                    <a:pt x="74676" y="2921"/>
                    <a:pt x="77407" y="3683"/>
                    <a:pt x="79756" y="4508"/>
                  </a:cubicBezTo>
                  <a:cubicBezTo>
                    <a:pt x="82106" y="5334"/>
                    <a:pt x="83629" y="6033"/>
                    <a:pt x="84391" y="6604"/>
                  </a:cubicBezTo>
                  <a:cubicBezTo>
                    <a:pt x="85154" y="7176"/>
                    <a:pt x="85662" y="7620"/>
                    <a:pt x="85915" y="8065"/>
                  </a:cubicBezTo>
                  <a:cubicBezTo>
                    <a:pt x="86170" y="8446"/>
                    <a:pt x="86424" y="8954"/>
                    <a:pt x="86614" y="9652"/>
                  </a:cubicBezTo>
                  <a:cubicBezTo>
                    <a:pt x="86804" y="10287"/>
                    <a:pt x="86932" y="11113"/>
                    <a:pt x="86995" y="12129"/>
                  </a:cubicBezTo>
                  <a:cubicBezTo>
                    <a:pt x="87059" y="13144"/>
                    <a:pt x="87059" y="14351"/>
                    <a:pt x="87059" y="15811"/>
                  </a:cubicBezTo>
                  <a:cubicBezTo>
                    <a:pt x="87059" y="17463"/>
                    <a:pt x="87059" y="18860"/>
                    <a:pt x="86932" y="20003"/>
                  </a:cubicBezTo>
                  <a:cubicBezTo>
                    <a:pt x="86804" y="21146"/>
                    <a:pt x="86614" y="22035"/>
                    <a:pt x="86360" y="22797"/>
                  </a:cubicBezTo>
                  <a:cubicBezTo>
                    <a:pt x="86106" y="23495"/>
                    <a:pt x="85725" y="24067"/>
                    <a:pt x="85217" y="24447"/>
                  </a:cubicBezTo>
                  <a:cubicBezTo>
                    <a:pt x="84709" y="24765"/>
                    <a:pt x="84074" y="24956"/>
                    <a:pt x="83249" y="24956"/>
                  </a:cubicBezTo>
                  <a:cubicBezTo>
                    <a:pt x="82423" y="24956"/>
                    <a:pt x="81090" y="24575"/>
                    <a:pt x="79248" y="23749"/>
                  </a:cubicBezTo>
                  <a:cubicBezTo>
                    <a:pt x="77470" y="22987"/>
                    <a:pt x="75248" y="22098"/>
                    <a:pt x="72581" y="21146"/>
                  </a:cubicBezTo>
                  <a:cubicBezTo>
                    <a:pt x="69913" y="20193"/>
                    <a:pt x="66865" y="19368"/>
                    <a:pt x="63437" y="18606"/>
                  </a:cubicBezTo>
                  <a:cubicBezTo>
                    <a:pt x="60007" y="17843"/>
                    <a:pt x="56198" y="17463"/>
                    <a:pt x="52007" y="17463"/>
                  </a:cubicBezTo>
                  <a:cubicBezTo>
                    <a:pt x="48768" y="17463"/>
                    <a:pt x="45910" y="17717"/>
                    <a:pt x="43498" y="18351"/>
                  </a:cubicBezTo>
                  <a:cubicBezTo>
                    <a:pt x="41085" y="18923"/>
                    <a:pt x="39052" y="19749"/>
                    <a:pt x="37465" y="20828"/>
                  </a:cubicBezTo>
                  <a:cubicBezTo>
                    <a:pt x="35814" y="21844"/>
                    <a:pt x="34671" y="23114"/>
                    <a:pt x="33846" y="24575"/>
                  </a:cubicBezTo>
                  <a:cubicBezTo>
                    <a:pt x="33020" y="26035"/>
                    <a:pt x="32639" y="27622"/>
                    <a:pt x="32639" y="29274"/>
                  </a:cubicBezTo>
                  <a:cubicBezTo>
                    <a:pt x="32639" y="31686"/>
                    <a:pt x="33528" y="33846"/>
                    <a:pt x="35306" y="35624"/>
                  </a:cubicBezTo>
                  <a:cubicBezTo>
                    <a:pt x="37084" y="37401"/>
                    <a:pt x="39434" y="38989"/>
                    <a:pt x="42418" y="40386"/>
                  </a:cubicBezTo>
                  <a:cubicBezTo>
                    <a:pt x="45402" y="41783"/>
                    <a:pt x="48768" y="43053"/>
                    <a:pt x="52515" y="44260"/>
                  </a:cubicBezTo>
                  <a:cubicBezTo>
                    <a:pt x="56324" y="45466"/>
                    <a:pt x="60135" y="46736"/>
                    <a:pt x="64071" y="48133"/>
                  </a:cubicBezTo>
                  <a:cubicBezTo>
                    <a:pt x="67945" y="49467"/>
                    <a:pt x="71818" y="51054"/>
                    <a:pt x="75565" y="52768"/>
                  </a:cubicBezTo>
                  <a:cubicBezTo>
                    <a:pt x="79312" y="54483"/>
                    <a:pt x="82677" y="56515"/>
                    <a:pt x="85598" y="58928"/>
                  </a:cubicBezTo>
                  <a:cubicBezTo>
                    <a:pt x="88519" y="61341"/>
                    <a:pt x="90932" y="64199"/>
                    <a:pt x="92710" y="67437"/>
                  </a:cubicBezTo>
                  <a:cubicBezTo>
                    <a:pt x="94488" y="70676"/>
                    <a:pt x="95440" y="74486"/>
                    <a:pt x="95440" y="7893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g3dc6beee290_0_1146"/>
            <p:cNvSpPr/>
            <p:nvPr/>
          </p:nvSpPr>
          <p:spPr>
            <a:xfrm>
              <a:off x="974541" y="508656"/>
              <a:ext cx="108140" cy="113220"/>
            </a:xfrm>
            <a:custGeom>
              <a:avLst/>
              <a:gdLst/>
              <a:ahLst/>
              <a:cxnLst/>
              <a:rect l="l" t="t" r="r" b="b"/>
              <a:pathLst>
                <a:path w="108140" h="113220" extrusionOk="0">
                  <a:moveTo>
                    <a:pt x="108141" y="94806"/>
                  </a:moveTo>
                  <a:cubicBezTo>
                    <a:pt x="108141" y="96203"/>
                    <a:pt x="108141" y="97409"/>
                    <a:pt x="107950" y="98425"/>
                  </a:cubicBezTo>
                  <a:cubicBezTo>
                    <a:pt x="107823" y="99441"/>
                    <a:pt x="107696" y="100267"/>
                    <a:pt x="107442" y="100965"/>
                  </a:cubicBezTo>
                  <a:cubicBezTo>
                    <a:pt x="107188" y="101664"/>
                    <a:pt x="106934" y="102299"/>
                    <a:pt x="106553" y="102807"/>
                  </a:cubicBezTo>
                  <a:cubicBezTo>
                    <a:pt x="106172" y="103314"/>
                    <a:pt x="105601" y="103886"/>
                    <a:pt x="104775" y="104521"/>
                  </a:cubicBezTo>
                  <a:cubicBezTo>
                    <a:pt x="103950" y="105156"/>
                    <a:pt x="102362" y="105982"/>
                    <a:pt x="99949" y="106997"/>
                  </a:cubicBezTo>
                  <a:cubicBezTo>
                    <a:pt x="97600" y="108014"/>
                    <a:pt x="94679" y="109029"/>
                    <a:pt x="91250" y="109918"/>
                  </a:cubicBezTo>
                  <a:cubicBezTo>
                    <a:pt x="87821" y="110871"/>
                    <a:pt x="83884" y="111633"/>
                    <a:pt x="79502" y="112268"/>
                  </a:cubicBezTo>
                  <a:cubicBezTo>
                    <a:pt x="75121" y="112903"/>
                    <a:pt x="70358" y="113221"/>
                    <a:pt x="65215" y="113221"/>
                  </a:cubicBezTo>
                  <a:cubicBezTo>
                    <a:pt x="55182" y="113221"/>
                    <a:pt x="46165" y="112078"/>
                    <a:pt x="38100" y="109728"/>
                  </a:cubicBezTo>
                  <a:cubicBezTo>
                    <a:pt x="30036" y="107442"/>
                    <a:pt x="23178" y="103950"/>
                    <a:pt x="17526" y="99378"/>
                  </a:cubicBezTo>
                  <a:cubicBezTo>
                    <a:pt x="11875" y="94742"/>
                    <a:pt x="7557" y="89027"/>
                    <a:pt x="4509" y="82106"/>
                  </a:cubicBezTo>
                  <a:cubicBezTo>
                    <a:pt x="1524" y="75184"/>
                    <a:pt x="0" y="67183"/>
                    <a:pt x="0" y="58039"/>
                  </a:cubicBezTo>
                  <a:cubicBezTo>
                    <a:pt x="0" y="48895"/>
                    <a:pt x="1651" y="40386"/>
                    <a:pt x="4953" y="33211"/>
                  </a:cubicBezTo>
                  <a:cubicBezTo>
                    <a:pt x="8255" y="25972"/>
                    <a:pt x="12891" y="19875"/>
                    <a:pt x="18860" y="14986"/>
                  </a:cubicBezTo>
                  <a:cubicBezTo>
                    <a:pt x="24829" y="10033"/>
                    <a:pt x="31941" y="6350"/>
                    <a:pt x="40259" y="3810"/>
                  </a:cubicBezTo>
                  <a:cubicBezTo>
                    <a:pt x="48578" y="1270"/>
                    <a:pt x="57785" y="0"/>
                    <a:pt x="67755" y="0"/>
                  </a:cubicBezTo>
                  <a:cubicBezTo>
                    <a:pt x="71819" y="0"/>
                    <a:pt x="75756" y="254"/>
                    <a:pt x="79502" y="762"/>
                  </a:cubicBezTo>
                  <a:cubicBezTo>
                    <a:pt x="83249" y="1270"/>
                    <a:pt x="86741" y="1905"/>
                    <a:pt x="89916" y="2731"/>
                  </a:cubicBezTo>
                  <a:cubicBezTo>
                    <a:pt x="93091" y="3556"/>
                    <a:pt x="96012" y="4508"/>
                    <a:pt x="98552" y="5588"/>
                  </a:cubicBezTo>
                  <a:cubicBezTo>
                    <a:pt x="101092" y="6668"/>
                    <a:pt x="102934" y="7620"/>
                    <a:pt x="103950" y="8382"/>
                  </a:cubicBezTo>
                  <a:cubicBezTo>
                    <a:pt x="104966" y="9144"/>
                    <a:pt x="105664" y="9779"/>
                    <a:pt x="106045" y="10287"/>
                  </a:cubicBezTo>
                  <a:cubicBezTo>
                    <a:pt x="106426" y="10795"/>
                    <a:pt x="106744" y="11493"/>
                    <a:pt x="106998" y="12256"/>
                  </a:cubicBezTo>
                  <a:cubicBezTo>
                    <a:pt x="107188" y="13018"/>
                    <a:pt x="107379" y="13970"/>
                    <a:pt x="107506" y="15050"/>
                  </a:cubicBezTo>
                  <a:cubicBezTo>
                    <a:pt x="107633" y="16129"/>
                    <a:pt x="107696" y="17463"/>
                    <a:pt x="107696" y="19050"/>
                  </a:cubicBezTo>
                  <a:cubicBezTo>
                    <a:pt x="107696" y="20764"/>
                    <a:pt x="107633" y="22161"/>
                    <a:pt x="107442" y="23368"/>
                  </a:cubicBezTo>
                  <a:cubicBezTo>
                    <a:pt x="107252" y="24575"/>
                    <a:pt x="106998" y="25527"/>
                    <a:pt x="106617" y="26225"/>
                  </a:cubicBezTo>
                  <a:cubicBezTo>
                    <a:pt x="106236" y="26988"/>
                    <a:pt x="105791" y="27496"/>
                    <a:pt x="105283" y="27876"/>
                  </a:cubicBezTo>
                  <a:cubicBezTo>
                    <a:pt x="104775" y="28194"/>
                    <a:pt x="104140" y="28385"/>
                    <a:pt x="103442" y="28385"/>
                  </a:cubicBezTo>
                  <a:cubicBezTo>
                    <a:pt x="102299" y="28385"/>
                    <a:pt x="100902" y="27876"/>
                    <a:pt x="99124" y="26924"/>
                  </a:cubicBezTo>
                  <a:cubicBezTo>
                    <a:pt x="97409" y="25908"/>
                    <a:pt x="95187" y="24829"/>
                    <a:pt x="92393" y="23622"/>
                  </a:cubicBezTo>
                  <a:cubicBezTo>
                    <a:pt x="89662" y="22415"/>
                    <a:pt x="86360" y="21272"/>
                    <a:pt x="82550" y="20320"/>
                  </a:cubicBezTo>
                  <a:cubicBezTo>
                    <a:pt x="78740" y="19304"/>
                    <a:pt x="74232" y="18860"/>
                    <a:pt x="68961" y="18860"/>
                  </a:cubicBezTo>
                  <a:cubicBezTo>
                    <a:pt x="63183" y="18860"/>
                    <a:pt x="57976" y="19749"/>
                    <a:pt x="53404" y="21526"/>
                  </a:cubicBezTo>
                  <a:cubicBezTo>
                    <a:pt x="48832" y="23304"/>
                    <a:pt x="44958" y="25844"/>
                    <a:pt x="41783" y="29147"/>
                  </a:cubicBezTo>
                  <a:cubicBezTo>
                    <a:pt x="38545" y="32449"/>
                    <a:pt x="36132" y="36449"/>
                    <a:pt x="34481" y="41148"/>
                  </a:cubicBezTo>
                  <a:cubicBezTo>
                    <a:pt x="32830" y="45847"/>
                    <a:pt x="32004" y="51118"/>
                    <a:pt x="32004" y="57023"/>
                  </a:cubicBezTo>
                  <a:cubicBezTo>
                    <a:pt x="32004" y="63436"/>
                    <a:pt x="32893" y="69088"/>
                    <a:pt x="34671" y="73787"/>
                  </a:cubicBezTo>
                  <a:cubicBezTo>
                    <a:pt x="36449" y="78550"/>
                    <a:pt x="38989" y="82423"/>
                    <a:pt x="42228" y="85471"/>
                  </a:cubicBezTo>
                  <a:cubicBezTo>
                    <a:pt x="45530" y="88519"/>
                    <a:pt x="49467" y="90805"/>
                    <a:pt x="54102" y="92329"/>
                  </a:cubicBezTo>
                  <a:cubicBezTo>
                    <a:pt x="58738" y="93853"/>
                    <a:pt x="63945" y="94552"/>
                    <a:pt x="69787" y="94552"/>
                  </a:cubicBezTo>
                  <a:cubicBezTo>
                    <a:pt x="75057" y="94552"/>
                    <a:pt x="79629" y="94107"/>
                    <a:pt x="83439" y="93154"/>
                  </a:cubicBezTo>
                  <a:cubicBezTo>
                    <a:pt x="87313" y="92265"/>
                    <a:pt x="90551" y="91186"/>
                    <a:pt x="93345" y="90043"/>
                  </a:cubicBezTo>
                  <a:cubicBezTo>
                    <a:pt x="96076" y="88900"/>
                    <a:pt x="98362" y="87884"/>
                    <a:pt x="100140" y="86995"/>
                  </a:cubicBezTo>
                  <a:cubicBezTo>
                    <a:pt x="101918" y="86106"/>
                    <a:pt x="103315" y="85661"/>
                    <a:pt x="104267" y="85661"/>
                  </a:cubicBezTo>
                  <a:cubicBezTo>
                    <a:pt x="105029" y="85661"/>
                    <a:pt x="105601" y="85789"/>
                    <a:pt x="106045" y="85979"/>
                  </a:cubicBezTo>
                  <a:cubicBezTo>
                    <a:pt x="106490" y="86233"/>
                    <a:pt x="106871" y="86678"/>
                    <a:pt x="107188" y="87313"/>
                  </a:cubicBezTo>
                  <a:cubicBezTo>
                    <a:pt x="107506" y="88011"/>
                    <a:pt x="107696" y="88964"/>
                    <a:pt x="107887" y="90107"/>
                  </a:cubicBezTo>
                  <a:cubicBezTo>
                    <a:pt x="108014" y="91313"/>
                    <a:pt x="108141" y="92964"/>
                    <a:pt x="108141" y="9499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g3dc6beee290_0_1146"/>
            <p:cNvSpPr/>
            <p:nvPr/>
          </p:nvSpPr>
          <p:spPr>
            <a:xfrm>
              <a:off x="1096842" y="509800"/>
              <a:ext cx="119570" cy="112204"/>
            </a:xfrm>
            <a:custGeom>
              <a:avLst/>
              <a:gdLst/>
              <a:ahLst/>
              <a:cxnLst/>
              <a:rect l="l" t="t" r="r" b="b"/>
              <a:pathLst>
                <a:path w="119570" h="112204" extrusionOk="0">
                  <a:moveTo>
                    <a:pt x="119380" y="69406"/>
                  </a:moveTo>
                  <a:cubicBezTo>
                    <a:pt x="119380" y="76136"/>
                    <a:pt x="118047" y="82169"/>
                    <a:pt x="115443" y="87503"/>
                  </a:cubicBezTo>
                  <a:cubicBezTo>
                    <a:pt x="112776" y="92837"/>
                    <a:pt x="108903" y="97346"/>
                    <a:pt x="103822" y="100965"/>
                  </a:cubicBezTo>
                  <a:cubicBezTo>
                    <a:pt x="98679" y="104648"/>
                    <a:pt x="92329" y="107442"/>
                    <a:pt x="84836" y="109347"/>
                  </a:cubicBezTo>
                  <a:cubicBezTo>
                    <a:pt x="77279" y="111252"/>
                    <a:pt x="68643" y="112204"/>
                    <a:pt x="58865" y="112204"/>
                  </a:cubicBezTo>
                  <a:cubicBezTo>
                    <a:pt x="49657" y="112204"/>
                    <a:pt x="41402" y="111315"/>
                    <a:pt x="34099" y="109601"/>
                  </a:cubicBezTo>
                  <a:cubicBezTo>
                    <a:pt x="26797" y="107886"/>
                    <a:pt x="20638" y="105220"/>
                    <a:pt x="15557" y="101727"/>
                  </a:cubicBezTo>
                  <a:cubicBezTo>
                    <a:pt x="10541" y="98235"/>
                    <a:pt x="6668" y="93853"/>
                    <a:pt x="4000" y="88646"/>
                  </a:cubicBezTo>
                  <a:cubicBezTo>
                    <a:pt x="1333" y="83439"/>
                    <a:pt x="0" y="77279"/>
                    <a:pt x="0" y="70295"/>
                  </a:cubicBezTo>
                  <a:lnTo>
                    <a:pt x="0" y="3556"/>
                  </a:lnTo>
                  <a:cubicBezTo>
                    <a:pt x="0" y="2985"/>
                    <a:pt x="254" y="2476"/>
                    <a:pt x="699" y="2032"/>
                  </a:cubicBezTo>
                  <a:cubicBezTo>
                    <a:pt x="1143" y="1588"/>
                    <a:pt x="1968" y="1207"/>
                    <a:pt x="3111" y="953"/>
                  </a:cubicBezTo>
                  <a:cubicBezTo>
                    <a:pt x="4254" y="635"/>
                    <a:pt x="5779" y="444"/>
                    <a:pt x="7683" y="254"/>
                  </a:cubicBezTo>
                  <a:cubicBezTo>
                    <a:pt x="9588" y="64"/>
                    <a:pt x="12001" y="0"/>
                    <a:pt x="14922" y="0"/>
                  </a:cubicBezTo>
                  <a:cubicBezTo>
                    <a:pt x="17843" y="0"/>
                    <a:pt x="20193" y="64"/>
                    <a:pt x="22035" y="254"/>
                  </a:cubicBezTo>
                  <a:cubicBezTo>
                    <a:pt x="23940" y="444"/>
                    <a:pt x="25463" y="635"/>
                    <a:pt x="26543" y="953"/>
                  </a:cubicBezTo>
                  <a:cubicBezTo>
                    <a:pt x="27686" y="1207"/>
                    <a:pt x="28448" y="1588"/>
                    <a:pt x="29019" y="2032"/>
                  </a:cubicBezTo>
                  <a:cubicBezTo>
                    <a:pt x="29527" y="2476"/>
                    <a:pt x="29782" y="2985"/>
                    <a:pt x="29782" y="3556"/>
                  </a:cubicBezTo>
                  <a:lnTo>
                    <a:pt x="29782" y="68389"/>
                  </a:lnTo>
                  <a:cubicBezTo>
                    <a:pt x="29782" y="72771"/>
                    <a:pt x="30480" y="76518"/>
                    <a:pt x="31940" y="79693"/>
                  </a:cubicBezTo>
                  <a:cubicBezTo>
                    <a:pt x="33401" y="82868"/>
                    <a:pt x="35433" y="85535"/>
                    <a:pt x="38100" y="87630"/>
                  </a:cubicBezTo>
                  <a:cubicBezTo>
                    <a:pt x="40767" y="89725"/>
                    <a:pt x="44005" y="91313"/>
                    <a:pt x="47688" y="92329"/>
                  </a:cubicBezTo>
                  <a:cubicBezTo>
                    <a:pt x="51435" y="93345"/>
                    <a:pt x="55563" y="93917"/>
                    <a:pt x="60198" y="93917"/>
                  </a:cubicBezTo>
                  <a:cubicBezTo>
                    <a:pt x="64834" y="93917"/>
                    <a:pt x="69025" y="93345"/>
                    <a:pt x="72771" y="92265"/>
                  </a:cubicBezTo>
                  <a:cubicBezTo>
                    <a:pt x="76454" y="91186"/>
                    <a:pt x="79565" y="89599"/>
                    <a:pt x="82169" y="87567"/>
                  </a:cubicBezTo>
                  <a:cubicBezTo>
                    <a:pt x="84709" y="85535"/>
                    <a:pt x="86741" y="82931"/>
                    <a:pt x="88138" y="79946"/>
                  </a:cubicBezTo>
                  <a:cubicBezTo>
                    <a:pt x="89535" y="76899"/>
                    <a:pt x="90234" y="73470"/>
                    <a:pt x="90234" y="69660"/>
                  </a:cubicBezTo>
                  <a:lnTo>
                    <a:pt x="90234" y="3556"/>
                  </a:lnTo>
                  <a:cubicBezTo>
                    <a:pt x="90234" y="2985"/>
                    <a:pt x="90487" y="2476"/>
                    <a:pt x="90932" y="2032"/>
                  </a:cubicBezTo>
                  <a:cubicBezTo>
                    <a:pt x="91377" y="1588"/>
                    <a:pt x="92202" y="1207"/>
                    <a:pt x="93281" y="953"/>
                  </a:cubicBezTo>
                  <a:cubicBezTo>
                    <a:pt x="94425" y="635"/>
                    <a:pt x="95949" y="444"/>
                    <a:pt x="97853" y="254"/>
                  </a:cubicBezTo>
                  <a:cubicBezTo>
                    <a:pt x="99759" y="64"/>
                    <a:pt x="102172" y="0"/>
                    <a:pt x="105029" y="0"/>
                  </a:cubicBezTo>
                  <a:cubicBezTo>
                    <a:pt x="107887" y="0"/>
                    <a:pt x="110236" y="64"/>
                    <a:pt x="112078" y="254"/>
                  </a:cubicBezTo>
                  <a:cubicBezTo>
                    <a:pt x="113919" y="444"/>
                    <a:pt x="115443" y="635"/>
                    <a:pt x="116522" y="953"/>
                  </a:cubicBezTo>
                  <a:cubicBezTo>
                    <a:pt x="117665" y="1207"/>
                    <a:pt x="118428" y="1588"/>
                    <a:pt x="118872" y="2032"/>
                  </a:cubicBezTo>
                  <a:cubicBezTo>
                    <a:pt x="119316" y="2476"/>
                    <a:pt x="119571" y="2985"/>
                    <a:pt x="119571" y="3556"/>
                  </a:cubicBezTo>
                  <a:lnTo>
                    <a:pt x="119571" y="6940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g3dc6beee290_0_1146"/>
            <p:cNvSpPr/>
            <p:nvPr/>
          </p:nvSpPr>
          <p:spPr>
            <a:xfrm>
              <a:off x="1221524" y="509673"/>
              <a:ext cx="134610" cy="110807"/>
            </a:xfrm>
            <a:custGeom>
              <a:avLst/>
              <a:gdLst/>
              <a:ahLst/>
              <a:cxnLst/>
              <a:rect l="l" t="t" r="r" b="b"/>
              <a:pathLst>
                <a:path w="134610" h="110807" extrusionOk="0">
                  <a:moveTo>
                    <a:pt x="65691" y="21590"/>
                  </a:moveTo>
                  <a:lnTo>
                    <a:pt x="65564" y="21590"/>
                  </a:lnTo>
                  <a:lnTo>
                    <a:pt x="44863" y="68199"/>
                  </a:lnTo>
                  <a:lnTo>
                    <a:pt x="86328" y="68199"/>
                  </a:lnTo>
                  <a:lnTo>
                    <a:pt x="65627" y="21590"/>
                  </a:lnTo>
                  <a:close/>
                  <a:moveTo>
                    <a:pt x="132810" y="102045"/>
                  </a:moveTo>
                  <a:cubicBezTo>
                    <a:pt x="133699" y="104077"/>
                    <a:pt x="134271" y="105664"/>
                    <a:pt x="134525" y="106870"/>
                  </a:cubicBezTo>
                  <a:cubicBezTo>
                    <a:pt x="134779" y="108077"/>
                    <a:pt x="134461" y="108966"/>
                    <a:pt x="133636" y="109538"/>
                  </a:cubicBezTo>
                  <a:cubicBezTo>
                    <a:pt x="132810" y="110109"/>
                    <a:pt x="131350" y="110490"/>
                    <a:pt x="129254" y="110617"/>
                  </a:cubicBezTo>
                  <a:cubicBezTo>
                    <a:pt x="127095" y="110744"/>
                    <a:pt x="124238" y="110807"/>
                    <a:pt x="120555" y="110807"/>
                  </a:cubicBezTo>
                  <a:cubicBezTo>
                    <a:pt x="116872" y="110807"/>
                    <a:pt x="113697" y="110807"/>
                    <a:pt x="111538" y="110681"/>
                  </a:cubicBezTo>
                  <a:cubicBezTo>
                    <a:pt x="109379" y="110617"/>
                    <a:pt x="107728" y="110427"/>
                    <a:pt x="106648" y="110172"/>
                  </a:cubicBezTo>
                  <a:cubicBezTo>
                    <a:pt x="105505" y="109918"/>
                    <a:pt x="104743" y="109538"/>
                    <a:pt x="104299" y="109093"/>
                  </a:cubicBezTo>
                  <a:cubicBezTo>
                    <a:pt x="103854" y="108648"/>
                    <a:pt x="103473" y="108077"/>
                    <a:pt x="103156" y="107315"/>
                  </a:cubicBezTo>
                  <a:lnTo>
                    <a:pt x="93313" y="85281"/>
                  </a:lnTo>
                  <a:lnTo>
                    <a:pt x="38386" y="85281"/>
                  </a:lnTo>
                  <a:lnTo>
                    <a:pt x="29115" y="106743"/>
                  </a:lnTo>
                  <a:cubicBezTo>
                    <a:pt x="28797" y="107506"/>
                    <a:pt x="28416" y="108204"/>
                    <a:pt x="27908" y="108712"/>
                  </a:cubicBezTo>
                  <a:cubicBezTo>
                    <a:pt x="27400" y="109220"/>
                    <a:pt x="26638" y="109664"/>
                    <a:pt x="25559" y="109982"/>
                  </a:cubicBezTo>
                  <a:cubicBezTo>
                    <a:pt x="24479" y="110299"/>
                    <a:pt x="22955" y="110490"/>
                    <a:pt x="20923" y="110617"/>
                  </a:cubicBezTo>
                  <a:cubicBezTo>
                    <a:pt x="18891" y="110744"/>
                    <a:pt x="16288" y="110807"/>
                    <a:pt x="13049" y="110807"/>
                  </a:cubicBezTo>
                  <a:cubicBezTo>
                    <a:pt x="9557" y="110807"/>
                    <a:pt x="6890" y="110744"/>
                    <a:pt x="4921" y="110553"/>
                  </a:cubicBezTo>
                  <a:cubicBezTo>
                    <a:pt x="2953" y="110363"/>
                    <a:pt x="1619" y="109982"/>
                    <a:pt x="857" y="109347"/>
                  </a:cubicBezTo>
                  <a:cubicBezTo>
                    <a:pt x="95" y="108712"/>
                    <a:pt x="-159" y="107759"/>
                    <a:pt x="95" y="106553"/>
                  </a:cubicBezTo>
                  <a:cubicBezTo>
                    <a:pt x="349" y="105410"/>
                    <a:pt x="857" y="103822"/>
                    <a:pt x="1810" y="101790"/>
                  </a:cubicBezTo>
                  <a:lnTo>
                    <a:pt x="46895" y="4381"/>
                  </a:lnTo>
                  <a:cubicBezTo>
                    <a:pt x="47339" y="3429"/>
                    <a:pt x="47847" y="2667"/>
                    <a:pt x="48482" y="2032"/>
                  </a:cubicBezTo>
                  <a:cubicBezTo>
                    <a:pt x="49054" y="1460"/>
                    <a:pt x="50006" y="1016"/>
                    <a:pt x="51340" y="698"/>
                  </a:cubicBezTo>
                  <a:cubicBezTo>
                    <a:pt x="52673" y="381"/>
                    <a:pt x="54451" y="190"/>
                    <a:pt x="56801" y="127"/>
                  </a:cubicBezTo>
                  <a:cubicBezTo>
                    <a:pt x="59150" y="63"/>
                    <a:pt x="62198" y="0"/>
                    <a:pt x="66072" y="0"/>
                  </a:cubicBezTo>
                  <a:cubicBezTo>
                    <a:pt x="70517" y="0"/>
                    <a:pt x="74073" y="0"/>
                    <a:pt x="76676" y="127"/>
                  </a:cubicBezTo>
                  <a:cubicBezTo>
                    <a:pt x="79343" y="190"/>
                    <a:pt x="81375" y="444"/>
                    <a:pt x="82836" y="698"/>
                  </a:cubicBezTo>
                  <a:cubicBezTo>
                    <a:pt x="84296" y="1016"/>
                    <a:pt x="85376" y="1460"/>
                    <a:pt x="86011" y="2095"/>
                  </a:cubicBezTo>
                  <a:cubicBezTo>
                    <a:pt x="86646" y="2731"/>
                    <a:pt x="87154" y="3556"/>
                    <a:pt x="87662" y="4635"/>
                  </a:cubicBezTo>
                  <a:lnTo>
                    <a:pt x="132874" y="10191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g3dc6beee290_0_1146"/>
            <p:cNvSpPr/>
            <p:nvPr/>
          </p:nvSpPr>
          <p:spPr>
            <a:xfrm>
              <a:off x="1365955" y="509800"/>
              <a:ext cx="80391" cy="110299"/>
            </a:xfrm>
            <a:custGeom>
              <a:avLst/>
              <a:gdLst/>
              <a:ahLst/>
              <a:cxnLst/>
              <a:rect l="l" t="t" r="r" b="b"/>
              <a:pathLst>
                <a:path w="80391" h="110299" extrusionOk="0">
                  <a:moveTo>
                    <a:pt x="80391" y="100965"/>
                  </a:moveTo>
                  <a:cubicBezTo>
                    <a:pt x="80391" y="102679"/>
                    <a:pt x="80264" y="104077"/>
                    <a:pt x="80074" y="105220"/>
                  </a:cubicBezTo>
                  <a:cubicBezTo>
                    <a:pt x="79883" y="106363"/>
                    <a:pt x="79629" y="107379"/>
                    <a:pt x="79248" y="108140"/>
                  </a:cubicBezTo>
                  <a:cubicBezTo>
                    <a:pt x="78867" y="108903"/>
                    <a:pt x="78423" y="109474"/>
                    <a:pt x="77851" y="109792"/>
                  </a:cubicBezTo>
                  <a:cubicBezTo>
                    <a:pt x="77280" y="110109"/>
                    <a:pt x="76645" y="110300"/>
                    <a:pt x="75883" y="110300"/>
                  </a:cubicBezTo>
                  <a:lnTo>
                    <a:pt x="8827" y="110300"/>
                  </a:lnTo>
                  <a:cubicBezTo>
                    <a:pt x="6350" y="110300"/>
                    <a:pt x="4255" y="109728"/>
                    <a:pt x="2540" y="108649"/>
                  </a:cubicBezTo>
                  <a:cubicBezTo>
                    <a:pt x="826" y="107569"/>
                    <a:pt x="0" y="105728"/>
                    <a:pt x="0" y="103251"/>
                  </a:cubicBezTo>
                  <a:lnTo>
                    <a:pt x="0" y="3556"/>
                  </a:lnTo>
                  <a:cubicBezTo>
                    <a:pt x="0" y="2985"/>
                    <a:pt x="254" y="2476"/>
                    <a:pt x="762" y="2032"/>
                  </a:cubicBezTo>
                  <a:cubicBezTo>
                    <a:pt x="1270" y="1588"/>
                    <a:pt x="2096" y="1207"/>
                    <a:pt x="3175" y="953"/>
                  </a:cubicBezTo>
                  <a:cubicBezTo>
                    <a:pt x="4318" y="635"/>
                    <a:pt x="5842" y="444"/>
                    <a:pt x="7747" y="254"/>
                  </a:cubicBezTo>
                  <a:cubicBezTo>
                    <a:pt x="9652" y="64"/>
                    <a:pt x="12065" y="0"/>
                    <a:pt x="14923" y="0"/>
                  </a:cubicBezTo>
                  <a:cubicBezTo>
                    <a:pt x="17780" y="0"/>
                    <a:pt x="20257" y="64"/>
                    <a:pt x="22162" y="254"/>
                  </a:cubicBezTo>
                  <a:cubicBezTo>
                    <a:pt x="24067" y="444"/>
                    <a:pt x="25527" y="635"/>
                    <a:pt x="26670" y="953"/>
                  </a:cubicBezTo>
                  <a:cubicBezTo>
                    <a:pt x="27813" y="1207"/>
                    <a:pt x="28639" y="1588"/>
                    <a:pt x="29083" y="2032"/>
                  </a:cubicBezTo>
                  <a:cubicBezTo>
                    <a:pt x="29591" y="2476"/>
                    <a:pt x="29845" y="2985"/>
                    <a:pt x="29845" y="3556"/>
                  </a:cubicBezTo>
                  <a:lnTo>
                    <a:pt x="29845" y="91821"/>
                  </a:lnTo>
                  <a:lnTo>
                    <a:pt x="75883" y="91821"/>
                  </a:lnTo>
                  <a:cubicBezTo>
                    <a:pt x="76645" y="91821"/>
                    <a:pt x="77280" y="92011"/>
                    <a:pt x="77851" y="92329"/>
                  </a:cubicBezTo>
                  <a:cubicBezTo>
                    <a:pt x="78423" y="92646"/>
                    <a:pt x="78867" y="93154"/>
                    <a:pt x="79248" y="93853"/>
                  </a:cubicBezTo>
                  <a:cubicBezTo>
                    <a:pt x="79629" y="94552"/>
                    <a:pt x="79883" y="95504"/>
                    <a:pt x="80074" y="96647"/>
                  </a:cubicBezTo>
                  <a:cubicBezTo>
                    <a:pt x="80264" y="97790"/>
                    <a:pt x="80391" y="99250"/>
                    <a:pt x="80391" y="100902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g3dc6beee290_0_1146"/>
            <p:cNvSpPr/>
            <p:nvPr/>
          </p:nvSpPr>
          <p:spPr>
            <a:xfrm>
              <a:off x="1500130" y="510308"/>
              <a:ext cx="105917" cy="109791"/>
            </a:xfrm>
            <a:custGeom>
              <a:avLst/>
              <a:gdLst/>
              <a:ahLst/>
              <a:cxnLst/>
              <a:rect l="l" t="t" r="r" b="b"/>
              <a:pathLst>
                <a:path w="105917" h="109791" extrusionOk="0">
                  <a:moveTo>
                    <a:pt x="75121" y="77597"/>
                  </a:moveTo>
                  <a:lnTo>
                    <a:pt x="75121" y="77597"/>
                  </a:lnTo>
                  <a:cubicBezTo>
                    <a:pt x="75121" y="75057"/>
                    <a:pt x="74549" y="72771"/>
                    <a:pt x="73406" y="70739"/>
                  </a:cubicBezTo>
                  <a:cubicBezTo>
                    <a:pt x="72263" y="68707"/>
                    <a:pt x="70612" y="67056"/>
                    <a:pt x="68453" y="65722"/>
                  </a:cubicBezTo>
                  <a:cubicBezTo>
                    <a:pt x="66230" y="64389"/>
                    <a:pt x="63500" y="63310"/>
                    <a:pt x="60071" y="62547"/>
                  </a:cubicBezTo>
                  <a:cubicBezTo>
                    <a:pt x="56642" y="61849"/>
                    <a:pt x="52261" y="61468"/>
                    <a:pt x="46863" y="61468"/>
                  </a:cubicBezTo>
                  <a:lnTo>
                    <a:pt x="29210" y="61468"/>
                  </a:lnTo>
                  <a:lnTo>
                    <a:pt x="29210" y="92646"/>
                  </a:lnTo>
                  <a:lnTo>
                    <a:pt x="50673" y="92646"/>
                  </a:lnTo>
                  <a:cubicBezTo>
                    <a:pt x="54801" y="92646"/>
                    <a:pt x="58293" y="92329"/>
                    <a:pt x="61151" y="91694"/>
                  </a:cubicBezTo>
                  <a:cubicBezTo>
                    <a:pt x="63945" y="91059"/>
                    <a:pt x="66421" y="90106"/>
                    <a:pt x="68517" y="88836"/>
                  </a:cubicBezTo>
                  <a:cubicBezTo>
                    <a:pt x="70549" y="87567"/>
                    <a:pt x="72199" y="85979"/>
                    <a:pt x="73342" y="84074"/>
                  </a:cubicBezTo>
                  <a:cubicBezTo>
                    <a:pt x="74486" y="82169"/>
                    <a:pt x="75121" y="80010"/>
                    <a:pt x="75121" y="77597"/>
                  </a:cubicBezTo>
                  <a:moveTo>
                    <a:pt x="67564" y="30607"/>
                  </a:moveTo>
                  <a:lnTo>
                    <a:pt x="67564" y="30607"/>
                  </a:lnTo>
                  <a:cubicBezTo>
                    <a:pt x="67564" y="28385"/>
                    <a:pt x="67120" y="26416"/>
                    <a:pt x="66167" y="24701"/>
                  </a:cubicBezTo>
                  <a:cubicBezTo>
                    <a:pt x="65278" y="22924"/>
                    <a:pt x="63945" y="21463"/>
                    <a:pt x="62103" y="20320"/>
                  </a:cubicBezTo>
                  <a:cubicBezTo>
                    <a:pt x="60325" y="19177"/>
                    <a:pt x="58039" y="18288"/>
                    <a:pt x="55245" y="17653"/>
                  </a:cubicBezTo>
                  <a:cubicBezTo>
                    <a:pt x="52514" y="17018"/>
                    <a:pt x="48832" y="16700"/>
                    <a:pt x="44260" y="16700"/>
                  </a:cubicBezTo>
                  <a:lnTo>
                    <a:pt x="29210" y="16700"/>
                  </a:lnTo>
                  <a:lnTo>
                    <a:pt x="29210" y="45212"/>
                  </a:lnTo>
                  <a:lnTo>
                    <a:pt x="45783" y="45212"/>
                  </a:lnTo>
                  <a:cubicBezTo>
                    <a:pt x="50102" y="45212"/>
                    <a:pt x="53530" y="44831"/>
                    <a:pt x="56071" y="44069"/>
                  </a:cubicBezTo>
                  <a:cubicBezTo>
                    <a:pt x="58611" y="43307"/>
                    <a:pt x="60770" y="42228"/>
                    <a:pt x="62421" y="40894"/>
                  </a:cubicBezTo>
                  <a:cubicBezTo>
                    <a:pt x="64135" y="39560"/>
                    <a:pt x="65405" y="38036"/>
                    <a:pt x="66230" y="36258"/>
                  </a:cubicBezTo>
                  <a:cubicBezTo>
                    <a:pt x="67056" y="34481"/>
                    <a:pt x="67501" y="32575"/>
                    <a:pt x="67501" y="30607"/>
                  </a:cubicBezTo>
                  <a:moveTo>
                    <a:pt x="105918" y="76835"/>
                  </a:moveTo>
                  <a:cubicBezTo>
                    <a:pt x="105918" y="80772"/>
                    <a:pt x="105220" y="84264"/>
                    <a:pt x="103759" y="87439"/>
                  </a:cubicBezTo>
                  <a:cubicBezTo>
                    <a:pt x="102299" y="90614"/>
                    <a:pt x="100330" y="93408"/>
                    <a:pt x="97854" y="95821"/>
                  </a:cubicBezTo>
                  <a:cubicBezTo>
                    <a:pt x="95314" y="98235"/>
                    <a:pt x="92329" y="100330"/>
                    <a:pt x="88836" y="102108"/>
                  </a:cubicBezTo>
                  <a:cubicBezTo>
                    <a:pt x="85344" y="103886"/>
                    <a:pt x="81471" y="105283"/>
                    <a:pt x="77216" y="106426"/>
                  </a:cubicBezTo>
                  <a:cubicBezTo>
                    <a:pt x="73025" y="107569"/>
                    <a:pt x="68517" y="108395"/>
                    <a:pt x="63690" y="108966"/>
                  </a:cubicBezTo>
                  <a:cubicBezTo>
                    <a:pt x="58928" y="109538"/>
                    <a:pt x="53594" y="109792"/>
                    <a:pt x="47689" y="109792"/>
                  </a:cubicBezTo>
                  <a:lnTo>
                    <a:pt x="8827" y="109792"/>
                  </a:lnTo>
                  <a:cubicBezTo>
                    <a:pt x="6350" y="109792"/>
                    <a:pt x="4255" y="109220"/>
                    <a:pt x="2540" y="108140"/>
                  </a:cubicBezTo>
                  <a:cubicBezTo>
                    <a:pt x="826" y="107061"/>
                    <a:pt x="0" y="105220"/>
                    <a:pt x="0" y="102743"/>
                  </a:cubicBezTo>
                  <a:lnTo>
                    <a:pt x="0" y="7049"/>
                  </a:lnTo>
                  <a:cubicBezTo>
                    <a:pt x="0" y="4572"/>
                    <a:pt x="826" y="2794"/>
                    <a:pt x="2540" y="1651"/>
                  </a:cubicBezTo>
                  <a:cubicBezTo>
                    <a:pt x="4255" y="571"/>
                    <a:pt x="6286" y="0"/>
                    <a:pt x="8827" y="0"/>
                  </a:cubicBezTo>
                  <a:lnTo>
                    <a:pt x="45530" y="0"/>
                  </a:lnTo>
                  <a:cubicBezTo>
                    <a:pt x="54483" y="0"/>
                    <a:pt x="62103" y="571"/>
                    <a:pt x="68326" y="1714"/>
                  </a:cubicBezTo>
                  <a:cubicBezTo>
                    <a:pt x="74549" y="2857"/>
                    <a:pt x="79756" y="4572"/>
                    <a:pt x="84011" y="6858"/>
                  </a:cubicBezTo>
                  <a:cubicBezTo>
                    <a:pt x="88265" y="9144"/>
                    <a:pt x="91504" y="12065"/>
                    <a:pt x="93789" y="15557"/>
                  </a:cubicBezTo>
                  <a:cubicBezTo>
                    <a:pt x="96076" y="19050"/>
                    <a:pt x="97155" y="23178"/>
                    <a:pt x="97155" y="27940"/>
                  </a:cubicBezTo>
                  <a:cubicBezTo>
                    <a:pt x="97155" y="30607"/>
                    <a:pt x="96711" y="33083"/>
                    <a:pt x="95821" y="35433"/>
                  </a:cubicBezTo>
                  <a:cubicBezTo>
                    <a:pt x="94933" y="37782"/>
                    <a:pt x="93599" y="39942"/>
                    <a:pt x="91885" y="41846"/>
                  </a:cubicBezTo>
                  <a:cubicBezTo>
                    <a:pt x="90170" y="43751"/>
                    <a:pt x="88011" y="45466"/>
                    <a:pt x="85471" y="46926"/>
                  </a:cubicBezTo>
                  <a:cubicBezTo>
                    <a:pt x="82931" y="48387"/>
                    <a:pt x="80074" y="49593"/>
                    <a:pt x="76835" y="50482"/>
                  </a:cubicBezTo>
                  <a:cubicBezTo>
                    <a:pt x="80963" y="51054"/>
                    <a:pt x="84773" y="52070"/>
                    <a:pt x="88329" y="53467"/>
                  </a:cubicBezTo>
                  <a:cubicBezTo>
                    <a:pt x="91821" y="54864"/>
                    <a:pt x="94869" y="56706"/>
                    <a:pt x="97473" y="58928"/>
                  </a:cubicBezTo>
                  <a:cubicBezTo>
                    <a:pt x="100076" y="61150"/>
                    <a:pt x="102108" y="63817"/>
                    <a:pt x="103632" y="66802"/>
                  </a:cubicBezTo>
                  <a:cubicBezTo>
                    <a:pt x="105156" y="69786"/>
                    <a:pt x="105918" y="73152"/>
                    <a:pt x="105918" y="7689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g3dc6beee290_0_1146"/>
            <p:cNvSpPr/>
            <p:nvPr/>
          </p:nvSpPr>
          <p:spPr>
            <a:xfrm>
              <a:off x="1621352" y="510308"/>
              <a:ext cx="108585" cy="110299"/>
            </a:xfrm>
            <a:custGeom>
              <a:avLst/>
              <a:gdLst/>
              <a:ahLst/>
              <a:cxnLst/>
              <a:rect l="l" t="t" r="r" b="b"/>
              <a:pathLst>
                <a:path w="108585" h="110299" extrusionOk="0">
                  <a:moveTo>
                    <a:pt x="70231" y="32449"/>
                  </a:moveTo>
                  <a:lnTo>
                    <a:pt x="70231" y="32449"/>
                  </a:lnTo>
                  <a:cubicBezTo>
                    <a:pt x="70231" y="28829"/>
                    <a:pt x="69152" y="25781"/>
                    <a:pt x="66929" y="23304"/>
                  </a:cubicBezTo>
                  <a:cubicBezTo>
                    <a:pt x="64770" y="20828"/>
                    <a:pt x="61151" y="19050"/>
                    <a:pt x="56198" y="18034"/>
                  </a:cubicBezTo>
                  <a:cubicBezTo>
                    <a:pt x="54674" y="17717"/>
                    <a:pt x="52959" y="17526"/>
                    <a:pt x="51054" y="17335"/>
                  </a:cubicBezTo>
                  <a:cubicBezTo>
                    <a:pt x="49149" y="17145"/>
                    <a:pt x="46482" y="17081"/>
                    <a:pt x="43053" y="17081"/>
                  </a:cubicBezTo>
                  <a:lnTo>
                    <a:pt x="29718" y="17081"/>
                  </a:lnTo>
                  <a:lnTo>
                    <a:pt x="29718" y="48196"/>
                  </a:lnTo>
                  <a:lnTo>
                    <a:pt x="44895" y="48196"/>
                  </a:lnTo>
                  <a:cubicBezTo>
                    <a:pt x="49086" y="48196"/>
                    <a:pt x="52832" y="47815"/>
                    <a:pt x="55943" y="47053"/>
                  </a:cubicBezTo>
                  <a:cubicBezTo>
                    <a:pt x="59118" y="46292"/>
                    <a:pt x="61722" y="45212"/>
                    <a:pt x="63818" y="43815"/>
                  </a:cubicBezTo>
                  <a:cubicBezTo>
                    <a:pt x="65913" y="42418"/>
                    <a:pt x="67501" y="40767"/>
                    <a:pt x="68580" y="38862"/>
                  </a:cubicBezTo>
                  <a:cubicBezTo>
                    <a:pt x="69660" y="36957"/>
                    <a:pt x="70168" y="34798"/>
                    <a:pt x="70168" y="32385"/>
                  </a:cubicBezTo>
                  <a:moveTo>
                    <a:pt x="108458" y="106871"/>
                  </a:moveTo>
                  <a:cubicBezTo>
                    <a:pt x="108458" y="107506"/>
                    <a:pt x="108331" y="108013"/>
                    <a:pt x="108014" y="108458"/>
                  </a:cubicBezTo>
                  <a:cubicBezTo>
                    <a:pt x="107696" y="108903"/>
                    <a:pt x="106998" y="109220"/>
                    <a:pt x="105855" y="109538"/>
                  </a:cubicBezTo>
                  <a:cubicBezTo>
                    <a:pt x="104712" y="109792"/>
                    <a:pt x="103061" y="110046"/>
                    <a:pt x="100902" y="110109"/>
                  </a:cubicBezTo>
                  <a:cubicBezTo>
                    <a:pt x="98743" y="110236"/>
                    <a:pt x="95758" y="110299"/>
                    <a:pt x="92012" y="110299"/>
                  </a:cubicBezTo>
                  <a:cubicBezTo>
                    <a:pt x="88837" y="110299"/>
                    <a:pt x="86296" y="110299"/>
                    <a:pt x="84455" y="110109"/>
                  </a:cubicBezTo>
                  <a:cubicBezTo>
                    <a:pt x="82550" y="109982"/>
                    <a:pt x="81090" y="109792"/>
                    <a:pt x="80010" y="109474"/>
                  </a:cubicBezTo>
                  <a:cubicBezTo>
                    <a:pt x="78930" y="109156"/>
                    <a:pt x="78168" y="108775"/>
                    <a:pt x="77661" y="108267"/>
                  </a:cubicBezTo>
                  <a:cubicBezTo>
                    <a:pt x="77216" y="107823"/>
                    <a:pt x="76835" y="107188"/>
                    <a:pt x="76518" y="106553"/>
                  </a:cubicBezTo>
                  <a:lnTo>
                    <a:pt x="63373" y="82042"/>
                  </a:lnTo>
                  <a:cubicBezTo>
                    <a:pt x="61786" y="79311"/>
                    <a:pt x="60262" y="76835"/>
                    <a:pt x="58738" y="74676"/>
                  </a:cubicBezTo>
                  <a:cubicBezTo>
                    <a:pt x="57214" y="72517"/>
                    <a:pt x="55563" y="70739"/>
                    <a:pt x="53721" y="69278"/>
                  </a:cubicBezTo>
                  <a:cubicBezTo>
                    <a:pt x="51880" y="67818"/>
                    <a:pt x="49721" y="66738"/>
                    <a:pt x="47371" y="66040"/>
                  </a:cubicBezTo>
                  <a:cubicBezTo>
                    <a:pt x="44958" y="65342"/>
                    <a:pt x="42164" y="64897"/>
                    <a:pt x="38989" y="64897"/>
                  </a:cubicBezTo>
                  <a:lnTo>
                    <a:pt x="29718" y="64897"/>
                  </a:lnTo>
                  <a:lnTo>
                    <a:pt x="29718" y="106743"/>
                  </a:lnTo>
                  <a:cubicBezTo>
                    <a:pt x="29718" y="107315"/>
                    <a:pt x="29464" y="107823"/>
                    <a:pt x="28956" y="108267"/>
                  </a:cubicBezTo>
                  <a:cubicBezTo>
                    <a:pt x="28448" y="108712"/>
                    <a:pt x="27623" y="109093"/>
                    <a:pt x="26543" y="109347"/>
                  </a:cubicBezTo>
                  <a:cubicBezTo>
                    <a:pt x="25400" y="109601"/>
                    <a:pt x="23876" y="109855"/>
                    <a:pt x="22035" y="110046"/>
                  </a:cubicBezTo>
                  <a:cubicBezTo>
                    <a:pt x="20130" y="110236"/>
                    <a:pt x="17717" y="110299"/>
                    <a:pt x="14796" y="110299"/>
                  </a:cubicBezTo>
                  <a:cubicBezTo>
                    <a:pt x="11874" y="110299"/>
                    <a:pt x="9525" y="110236"/>
                    <a:pt x="7620" y="110046"/>
                  </a:cubicBezTo>
                  <a:cubicBezTo>
                    <a:pt x="5715" y="109855"/>
                    <a:pt x="4191" y="109664"/>
                    <a:pt x="3048" y="109347"/>
                  </a:cubicBezTo>
                  <a:cubicBezTo>
                    <a:pt x="1905" y="109093"/>
                    <a:pt x="1143" y="108712"/>
                    <a:pt x="699" y="108267"/>
                  </a:cubicBezTo>
                  <a:cubicBezTo>
                    <a:pt x="254" y="107823"/>
                    <a:pt x="0" y="107315"/>
                    <a:pt x="0" y="106743"/>
                  </a:cubicBezTo>
                  <a:lnTo>
                    <a:pt x="0" y="7049"/>
                  </a:lnTo>
                  <a:cubicBezTo>
                    <a:pt x="0" y="4572"/>
                    <a:pt x="826" y="2794"/>
                    <a:pt x="2540" y="1651"/>
                  </a:cubicBezTo>
                  <a:cubicBezTo>
                    <a:pt x="4255" y="571"/>
                    <a:pt x="6350" y="0"/>
                    <a:pt x="8827" y="0"/>
                  </a:cubicBezTo>
                  <a:lnTo>
                    <a:pt x="46673" y="0"/>
                  </a:lnTo>
                  <a:cubicBezTo>
                    <a:pt x="50546" y="0"/>
                    <a:pt x="53658" y="63"/>
                    <a:pt x="56134" y="190"/>
                  </a:cubicBezTo>
                  <a:cubicBezTo>
                    <a:pt x="58611" y="317"/>
                    <a:pt x="60896" y="444"/>
                    <a:pt x="62929" y="635"/>
                  </a:cubicBezTo>
                  <a:cubicBezTo>
                    <a:pt x="68834" y="1270"/>
                    <a:pt x="74105" y="2349"/>
                    <a:pt x="78804" y="3874"/>
                  </a:cubicBezTo>
                  <a:cubicBezTo>
                    <a:pt x="83502" y="5397"/>
                    <a:pt x="87503" y="7429"/>
                    <a:pt x="90805" y="9842"/>
                  </a:cubicBezTo>
                  <a:cubicBezTo>
                    <a:pt x="94043" y="12319"/>
                    <a:pt x="96583" y="15240"/>
                    <a:pt x="98298" y="18606"/>
                  </a:cubicBezTo>
                  <a:cubicBezTo>
                    <a:pt x="100013" y="21971"/>
                    <a:pt x="100902" y="25844"/>
                    <a:pt x="100902" y="30163"/>
                  </a:cubicBezTo>
                  <a:cubicBezTo>
                    <a:pt x="100902" y="33846"/>
                    <a:pt x="100267" y="37147"/>
                    <a:pt x="99060" y="40196"/>
                  </a:cubicBezTo>
                  <a:cubicBezTo>
                    <a:pt x="97790" y="43243"/>
                    <a:pt x="96012" y="45910"/>
                    <a:pt x="93599" y="48324"/>
                  </a:cubicBezTo>
                  <a:cubicBezTo>
                    <a:pt x="91186" y="50673"/>
                    <a:pt x="88202" y="52768"/>
                    <a:pt x="84646" y="54483"/>
                  </a:cubicBezTo>
                  <a:cubicBezTo>
                    <a:pt x="81090" y="56261"/>
                    <a:pt x="77089" y="57658"/>
                    <a:pt x="72580" y="58738"/>
                  </a:cubicBezTo>
                  <a:cubicBezTo>
                    <a:pt x="74740" y="59563"/>
                    <a:pt x="76835" y="60515"/>
                    <a:pt x="78740" y="61658"/>
                  </a:cubicBezTo>
                  <a:cubicBezTo>
                    <a:pt x="80645" y="62801"/>
                    <a:pt x="82487" y="64135"/>
                    <a:pt x="84138" y="65786"/>
                  </a:cubicBezTo>
                  <a:cubicBezTo>
                    <a:pt x="85852" y="67374"/>
                    <a:pt x="87440" y="69215"/>
                    <a:pt x="88964" y="71310"/>
                  </a:cubicBezTo>
                  <a:cubicBezTo>
                    <a:pt x="90488" y="73406"/>
                    <a:pt x="91948" y="75692"/>
                    <a:pt x="93408" y="78296"/>
                  </a:cubicBezTo>
                  <a:lnTo>
                    <a:pt x="105727" y="99885"/>
                  </a:lnTo>
                  <a:cubicBezTo>
                    <a:pt x="106871" y="102045"/>
                    <a:pt x="107633" y="103632"/>
                    <a:pt x="108014" y="104585"/>
                  </a:cubicBezTo>
                  <a:cubicBezTo>
                    <a:pt x="108395" y="105537"/>
                    <a:pt x="108585" y="106363"/>
                    <a:pt x="108585" y="106871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g3dc6beee290_0_1146"/>
            <p:cNvSpPr/>
            <p:nvPr/>
          </p:nvSpPr>
          <p:spPr>
            <a:xfrm>
              <a:off x="1739430" y="509673"/>
              <a:ext cx="134521" cy="110807"/>
            </a:xfrm>
            <a:custGeom>
              <a:avLst/>
              <a:gdLst/>
              <a:ahLst/>
              <a:cxnLst/>
              <a:rect l="l" t="t" r="r" b="b"/>
              <a:pathLst>
                <a:path w="134521" h="110807" extrusionOk="0">
                  <a:moveTo>
                    <a:pt x="65627" y="21590"/>
                  </a:moveTo>
                  <a:lnTo>
                    <a:pt x="65500" y="21590"/>
                  </a:lnTo>
                  <a:lnTo>
                    <a:pt x="44799" y="68199"/>
                  </a:lnTo>
                  <a:lnTo>
                    <a:pt x="86265" y="68199"/>
                  </a:lnTo>
                  <a:lnTo>
                    <a:pt x="65564" y="21590"/>
                  </a:lnTo>
                  <a:close/>
                  <a:moveTo>
                    <a:pt x="132747" y="102045"/>
                  </a:moveTo>
                  <a:cubicBezTo>
                    <a:pt x="133636" y="104077"/>
                    <a:pt x="134207" y="105664"/>
                    <a:pt x="134461" y="106870"/>
                  </a:cubicBezTo>
                  <a:cubicBezTo>
                    <a:pt x="134652" y="108077"/>
                    <a:pt x="134398" y="108966"/>
                    <a:pt x="133572" y="109538"/>
                  </a:cubicBezTo>
                  <a:cubicBezTo>
                    <a:pt x="132747" y="110109"/>
                    <a:pt x="131286" y="110490"/>
                    <a:pt x="129191" y="110617"/>
                  </a:cubicBezTo>
                  <a:cubicBezTo>
                    <a:pt x="127095" y="110744"/>
                    <a:pt x="124174" y="110807"/>
                    <a:pt x="120491" y="110807"/>
                  </a:cubicBezTo>
                  <a:cubicBezTo>
                    <a:pt x="116808" y="110807"/>
                    <a:pt x="113633" y="110807"/>
                    <a:pt x="111538" y="110681"/>
                  </a:cubicBezTo>
                  <a:cubicBezTo>
                    <a:pt x="109379" y="110617"/>
                    <a:pt x="107728" y="110427"/>
                    <a:pt x="106648" y="110172"/>
                  </a:cubicBezTo>
                  <a:cubicBezTo>
                    <a:pt x="105505" y="109918"/>
                    <a:pt x="104743" y="109538"/>
                    <a:pt x="104299" y="109093"/>
                  </a:cubicBezTo>
                  <a:cubicBezTo>
                    <a:pt x="103854" y="108648"/>
                    <a:pt x="103473" y="108077"/>
                    <a:pt x="103156" y="107315"/>
                  </a:cubicBezTo>
                  <a:lnTo>
                    <a:pt x="93313" y="85281"/>
                  </a:lnTo>
                  <a:lnTo>
                    <a:pt x="38386" y="85281"/>
                  </a:lnTo>
                  <a:lnTo>
                    <a:pt x="29115" y="106743"/>
                  </a:lnTo>
                  <a:cubicBezTo>
                    <a:pt x="28797" y="107506"/>
                    <a:pt x="28416" y="108204"/>
                    <a:pt x="27908" y="108712"/>
                  </a:cubicBezTo>
                  <a:cubicBezTo>
                    <a:pt x="27400" y="109220"/>
                    <a:pt x="26638" y="109664"/>
                    <a:pt x="25559" y="109982"/>
                  </a:cubicBezTo>
                  <a:cubicBezTo>
                    <a:pt x="24479" y="110299"/>
                    <a:pt x="22892" y="110490"/>
                    <a:pt x="20923" y="110617"/>
                  </a:cubicBezTo>
                  <a:cubicBezTo>
                    <a:pt x="18955" y="110744"/>
                    <a:pt x="16288" y="110807"/>
                    <a:pt x="13049" y="110807"/>
                  </a:cubicBezTo>
                  <a:cubicBezTo>
                    <a:pt x="9557" y="110807"/>
                    <a:pt x="6890" y="110744"/>
                    <a:pt x="4921" y="110553"/>
                  </a:cubicBezTo>
                  <a:cubicBezTo>
                    <a:pt x="2953" y="110363"/>
                    <a:pt x="1619" y="109982"/>
                    <a:pt x="857" y="109347"/>
                  </a:cubicBezTo>
                  <a:cubicBezTo>
                    <a:pt x="95" y="108712"/>
                    <a:pt x="-159" y="107759"/>
                    <a:pt x="95" y="106553"/>
                  </a:cubicBezTo>
                  <a:cubicBezTo>
                    <a:pt x="349" y="105410"/>
                    <a:pt x="857" y="103822"/>
                    <a:pt x="1810" y="101790"/>
                  </a:cubicBezTo>
                  <a:lnTo>
                    <a:pt x="46895" y="4381"/>
                  </a:lnTo>
                  <a:cubicBezTo>
                    <a:pt x="47339" y="3429"/>
                    <a:pt x="47911" y="2667"/>
                    <a:pt x="48482" y="2032"/>
                  </a:cubicBezTo>
                  <a:cubicBezTo>
                    <a:pt x="49117" y="1460"/>
                    <a:pt x="50070" y="1016"/>
                    <a:pt x="51340" y="698"/>
                  </a:cubicBezTo>
                  <a:cubicBezTo>
                    <a:pt x="52673" y="381"/>
                    <a:pt x="54515" y="190"/>
                    <a:pt x="56801" y="127"/>
                  </a:cubicBezTo>
                  <a:cubicBezTo>
                    <a:pt x="59150" y="63"/>
                    <a:pt x="62198" y="0"/>
                    <a:pt x="66072" y="0"/>
                  </a:cubicBezTo>
                  <a:cubicBezTo>
                    <a:pt x="70517" y="0"/>
                    <a:pt x="74073" y="0"/>
                    <a:pt x="76676" y="127"/>
                  </a:cubicBezTo>
                  <a:cubicBezTo>
                    <a:pt x="79343" y="190"/>
                    <a:pt x="81375" y="444"/>
                    <a:pt x="82836" y="698"/>
                  </a:cubicBezTo>
                  <a:cubicBezTo>
                    <a:pt x="84296" y="1016"/>
                    <a:pt x="85376" y="1460"/>
                    <a:pt x="86011" y="2095"/>
                  </a:cubicBezTo>
                  <a:cubicBezTo>
                    <a:pt x="86646" y="2731"/>
                    <a:pt x="87217" y="3556"/>
                    <a:pt x="87662" y="4635"/>
                  </a:cubicBezTo>
                  <a:lnTo>
                    <a:pt x="132874" y="10191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g3dc6beee290_0_1146"/>
            <p:cNvSpPr/>
            <p:nvPr/>
          </p:nvSpPr>
          <p:spPr>
            <a:xfrm>
              <a:off x="1851936" y="509926"/>
              <a:ext cx="131564" cy="110617"/>
            </a:xfrm>
            <a:custGeom>
              <a:avLst/>
              <a:gdLst/>
              <a:ahLst/>
              <a:cxnLst/>
              <a:rect l="l" t="t" r="r" b="b"/>
              <a:pathLst>
                <a:path w="131564" h="110617" extrusionOk="0">
                  <a:moveTo>
                    <a:pt x="85900" y="106299"/>
                  </a:moveTo>
                  <a:cubicBezTo>
                    <a:pt x="85519" y="107252"/>
                    <a:pt x="85011" y="108014"/>
                    <a:pt x="84439" y="108585"/>
                  </a:cubicBezTo>
                  <a:cubicBezTo>
                    <a:pt x="83804" y="109157"/>
                    <a:pt x="82852" y="109665"/>
                    <a:pt x="81518" y="109919"/>
                  </a:cubicBezTo>
                  <a:cubicBezTo>
                    <a:pt x="80185" y="110236"/>
                    <a:pt x="78343" y="110427"/>
                    <a:pt x="75994" y="110490"/>
                  </a:cubicBezTo>
                  <a:cubicBezTo>
                    <a:pt x="73644" y="110554"/>
                    <a:pt x="70596" y="110617"/>
                    <a:pt x="66850" y="110617"/>
                  </a:cubicBezTo>
                  <a:cubicBezTo>
                    <a:pt x="63865" y="110617"/>
                    <a:pt x="61262" y="110617"/>
                    <a:pt x="59103" y="110617"/>
                  </a:cubicBezTo>
                  <a:cubicBezTo>
                    <a:pt x="56944" y="110617"/>
                    <a:pt x="55166" y="110554"/>
                    <a:pt x="53642" y="110427"/>
                  </a:cubicBezTo>
                  <a:cubicBezTo>
                    <a:pt x="52118" y="110363"/>
                    <a:pt x="50911" y="110173"/>
                    <a:pt x="49959" y="109919"/>
                  </a:cubicBezTo>
                  <a:cubicBezTo>
                    <a:pt x="49006" y="109665"/>
                    <a:pt x="48244" y="109411"/>
                    <a:pt x="47609" y="109093"/>
                  </a:cubicBezTo>
                  <a:cubicBezTo>
                    <a:pt x="46974" y="108712"/>
                    <a:pt x="46466" y="108331"/>
                    <a:pt x="46149" y="107823"/>
                  </a:cubicBezTo>
                  <a:cubicBezTo>
                    <a:pt x="45831" y="107379"/>
                    <a:pt x="45514" y="106744"/>
                    <a:pt x="45196" y="106045"/>
                  </a:cubicBezTo>
                  <a:lnTo>
                    <a:pt x="1699" y="8763"/>
                  </a:lnTo>
                  <a:cubicBezTo>
                    <a:pt x="810" y="6731"/>
                    <a:pt x="238" y="5144"/>
                    <a:pt x="48" y="3937"/>
                  </a:cubicBezTo>
                  <a:cubicBezTo>
                    <a:pt x="-143" y="2731"/>
                    <a:pt x="238" y="1842"/>
                    <a:pt x="1191" y="1270"/>
                  </a:cubicBezTo>
                  <a:cubicBezTo>
                    <a:pt x="2143" y="699"/>
                    <a:pt x="3731" y="318"/>
                    <a:pt x="5953" y="191"/>
                  </a:cubicBezTo>
                  <a:cubicBezTo>
                    <a:pt x="8239" y="64"/>
                    <a:pt x="11351" y="0"/>
                    <a:pt x="15478" y="0"/>
                  </a:cubicBezTo>
                  <a:cubicBezTo>
                    <a:pt x="18907" y="0"/>
                    <a:pt x="21638" y="64"/>
                    <a:pt x="23606" y="191"/>
                  </a:cubicBezTo>
                  <a:cubicBezTo>
                    <a:pt x="25575" y="318"/>
                    <a:pt x="27035" y="508"/>
                    <a:pt x="28115" y="826"/>
                  </a:cubicBezTo>
                  <a:cubicBezTo>
                    <a:pt x="29194" y="1080"/>
                    <a:pt x="29893" y="1524"/>
                    <a:pt x="30337" y="2096"/>
                  </a:cubicBezTo>
                  <a:cubicBezTo>
                    <a:pt x="30718" y="2667"/>
                    <a:pt x="31163" y="3366"/>
                    <a:pt x="31480" y="4191"/>
                  </a:cubicBezTo>
                  <a:lnTo>
                    <a:pt x="67104" y="88837"/>
                  </a:lnTo>
                  <a:lnTo>
                    <a:pt x="67231" y="88837"/>
                  </a:lnTo>
                  <a:lnTo>
                    <a:pt x="102156" y="4636"/>
                  </a:lnTo>
                  <a:cubicBezTo>
                    <a:pt x="102473" y="3683"/>
                    <a:pt x="102854" y="2858"/>
                    <a:pt x="103299" y="2286"/>
                  </a:cubicBezTo>
                  <a:cubicBezTo>
                    <a:pt x="103743" y="1715"/>
                    <a:pt x="104505" y="1207"/>
                    <a:pt x="105648" y="889"/>
                  </a:cubicBezTo>
                  <a:cubicBezTo>
                    <a:pt x="106728" y="572"/>
                    <a:pt x="108315" y="318"/>
                    <a:pt x="110347" y="191"/>
                  </a:cubicBezTo>
                  <a:cubicBezTo>
                    <a:pt x="112379" y="64"/>
                    <a:pt x="115173" y="0"/>
                    <a:pt x="118729" y="0"/>
                  </a:cubicBezTo>
                  <a:cubicBezTo>
                    <a:pt x="122285" y="0"/>
                    <a:pt x="124889" y="64"/>
                    <a:pt x="126794" y="254"/>
                  </a:cubicBezTo>
                  <a:cubicBezTo>
                    <a:pt x="128699" y="444"/>
                    <a:pt x="130032" y="826"/>
                    <a:pt x="130794" y="1461"/>
                  </a:cubicBezTo>
                  <a:cubicBezTo>
                    <a:pt x="131493" y="2159"/>
                    <a:pt x="131747" y="3048"/>
                    <a:pt x="131429" y="4255"/>
                  </a:cubicBezTo>
                  <a:cubicBezTo>
                    <a:pt x="131175" y="5398"/>
                    <a:pt x="130604" y="7049"/>
                    <a:pt x="129715" y="9017"/>
                  </a:cubicBezTo>
                  <a:lnTo>
                    <a:pt x="86090" y="10642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g3dc6beee290_0_1146"/>
            <p:cNvSpPr/>
            <p:nvPr/>
          </p:nvSpPr>
          <p:spPr>
            <a:xfrm>
              <a:off x="1974729" y="508466"/>
              <a:ext cx="138493" cy="113601"/>
            </a:xfrm>
            <a:custGeom>
              <a:avLst/>
              <a:gdLst/>
              <a:ahLst/>
              <a:cxnLst/>
              <a:rect l="l" t="t" r="r" b="b"/>
              <a:pathLst>
                <a:path w="138493" h="113601" extrusionOk="0">
                  <a:moveTo>
                    <a:pt x="107252" y="56642"/>
                  </a:moveTo>
                  <a:lnTo>
                    <a:pt x="107252" y="56642"/>
                  </a:lnTo>
                  <a:cubicBezTo>
                    <a:pt x="107252" y="50864"/>
                    <a:pt x="106680" y="45593"/>
                    <a:pt x="105474" y="40894"/>
                  </a:cubicBezTo>
                  <a:cubicBezTo>
                    <a:pt x="104267" y="36195"/>
                    <a:pt x="102172" y="32131"/>
                    <a:pt x="99314" y="28765"/>
                  </a:cubicBezTo>
                  <a:cubicBezTo>
                    <a:pt x="96457" y="25400"/>
                    <a:pt x="92583" y="22796"/>
                    <a:pt x="87757" y="20955"/>
                  </a:cubicBezTo>
                  <a:cubicBezTo>
                    <a:pt x="82931" y="19114"/>
                    <a:pt x="76899" y="18225"/>
                    <a:pt x="69660" y="18225"/>
                  </a:cubicBezTo>
                  <a:cubicBezTo>
                    <a:pt x="62421" y="18225"/>
                    <a:pt x="56261" y="19240"/>
                    <a:pt x="51372" y="21336"/>
                  </a:cubicBezTo>
                  <a:cubicBezTo>
                    <a:pt x="46482" y="23432"/>
                    <a:pt x="42545" y="26162"/>
                    <a:pt x="39497" y="29591"/>
                  </a:cubicBezTo>
                  <a:cubicBezTo>
                    <a:pt x="36449" y="33020"/>
                    <a:pt x="34354" y="37084"/>
                    <a:pt x="33084" y="41656"/>
                  </a:cubicBezTo>
                  <a:cubicBezTo>
                    <a:pt x="31814" y="46292"/>
                    <a:pt x="31242" y="51117"/>
                    <a:pt x="31242" y="56261"/>
                  </a:cubicBezTo>
                  <a:cubicBezTo>
                    <a:pt x="31242" y="62230"/>
                    <a:pt x="31877" y="67691"/>
                    <a:pt x="33084" y="72453"/>
                  </a:cubicBezTo>
                  <a:cubicBezTo>
                    <a:pt x="34290" y="77216"/>
                    <a:pt x="36322" y="81343"/>
                    <a:pt x="39180" y="84709"/>
                  </a:cubicBezTo>
                  <a:cubicBezTo>
                    <a:pt x="42037" y="88138"/>
                    <a:pt x="45847" y="90678"/>
                    <a:pt x="50737" y="92456"/>
                  </a:cubicBezTo>
                  <a:cubicBezTo>
                    <a:pt x="55563" y="94234"/>
                    <a:pt x="61595" y="95123"/>
                    <a:pt x="68898" y="95123"/>
                  </a:cubicBezTo>
                  <a:cubicBezTo>
                    <a:pt x="76200" y="95123"/>
                    <a:pt x="82296" y="94107"/>
                    <a:pt x="87186" y="92075"/>
                  </a:cubicBezTo>
                  <a:cubicBezTo>
                    <a:pt x="92075" y="90043"/>
                    <a:pt x="96012" y="87249"/>
                    <a:pt x="99060" y="83757"/>
                  </a:cubicBezTo>
                  <a:cubicBezTo>
                    <a:pt x="102045" y="80264"/>
                    <a:pt x="104204" y="76200"/>
                    <a:pt x="105474" y="71501"/>
                  </a:cubicBezTo>
                  <a:cubicBezTo>
                    <a:pt x="106680" y="66865"/>
                    <a:pt x="107315" y="61849"/>
                    <a:pt x="107315" y="56642"/>
                  </a:cubicBezTo>
                  <a:moveTo>
                    <a:pt x="138493" y="55435"/>
                  </a:moveTo>
                  <a:cubicBezTo>
                    <a:pt x="138493" y="64579"/>
                    <a:pt x="136970" y="72644"/>
                    <a:pt x="133985" y="79883"/>
                  </a:cubicBezTo>
                  <a:cubicBezTo>
                    <a:pt x="131001" y="87058"/>
                    <a:pt x="126492" y="93154"/>
                    <a:pt x="120523" y="98171"/>
                  </a:cubicBezTo>
                  <a:cubicBezTo>
                    <a:pt x="114554" y="103188"/>
                    <a:pt x="107188" y="106997"/>
                    <a:pt x="98425" y="109664"/>
                  </a:cubicBezTo>
                  <a:cubicBezTo>
                    <a:pt x="89662" y="112268"/>
                    <a:pt x="79502" y="113602"/>
                    <a:pt x="67945" y="113602"/>
                  </a:cubicBezTo>
                  <a:cubicBezTo>
                    <a:pt x="56388" y="113602"/>
                    <a:pt x="46673" y="112458"/>
                    <a:pt x="38164" y="110236"/>
                  </a:cubicBezTo>
                  <a:cubicBezTo>
                    <a:pt x="29655" y="108014"/>
                    <a:pt x="22606" y="104585"/>
                    <a:pt x="16955" y="100013"/>
                  </a:cubicBezTo>
                  <a:cubicBezTo>
                    <a:pt x="11303" y="95440"/>
                    <a:pt x="7049" y="89599"/>
                    <a:pt x="4255" y="82550"/>
                  </a:cubicBezTo>
                  <a:cubicBezTo>
                    <a:pt x="1397" y="75438"/>
                    <a:pt x="0" y="67120"/>
                    <a:pt x="0" y="57467"/>
                  </a:cubicBezTo>
                  <a:cubicBezTo>
                    <a:pt x="0" y="48578"/>
                    <a:pt x="1524" y="40640"/>
                    <a:pt x="4509" y="33528"/>
                  </a:cubicBezTo>
                  <a:cubicBezTo>
                    <a:pt x="7493" y="26416"/>
                    <a:pt x="12002" y="20383"/>
                    <a:pt x="17971" y="15431"/>
                  </a:cubicBezTo>
                  <a:cubicBezTo>
                    <a:pt x="23940" y="10478"/>
                    <a:pt x="31306" y="6667"/>
                    <a:pt x="40068" y="4000"/>
                  </a:cubicBezTo>
                  <a:cubicBezTo>
                    <a:pt x="48832" y="1333"/>
                    <a:pt x="59055" y="0"/>
                    <a:pt x="70676" y="0"/>
                  </a:cubicBezTo>
                  <a:cubicBezTo>
                    <a:pt x="82296" y="0"/>
                    <a:pt x="91567" y="1079"/>
                    <a:pt x="100013" y="3302"/>
                  </a:cubicBezTo>
                  <a:cubicBezTo>
                    <a:pt x="108458" y="5525"/>
                    <a:pt x="115570" y="8890"/>
                    <a:pt x="121285" y="13462"/>
                  </a:cubicBezTo>
                  <a:cubicBezTo>
                    <a:pt x="126937" y="18034"/>
                    <a:pt x="131255" y="23813"/>
                    <a:pt x="134176" y="30797"/>
                  </a:cubicBezTo>
                  <a:cubicBezTo>
                    <a:pt x="137097" y="37782"/>
                    <a:pt x="138493" y="45974"/>
                    <a:pt x="138493" y="55499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g3dc6beee290_0_1146"/>
            <p:cNvSpPr/>
            <p:nvPr/>
          </p:nvSpPr>
          <p:spPr>
            <a:xfrm>
              <a:off x="2121224" y="571648"/>
              <a:ext cx="50545" cy="50545"/>
            </a:xfrm>
            <a:custGeom>
              <a:avLst/>
              <a:gdLst/>
              <a:ahLst/>
              <a:cxnLst/>
              <a:rect l="l" t="t" r="r" b="b"/>
              <a:pathLst>
                <a:path w="50545" h="50545" extrusionOk="0">
                  <a:moveTo>
                    <a:pt x="25273" y="0"/>
                  </a:moveTo>
                  <a:cubicBezTo>
                    <a:pt x="11303" y="0"/>
                    <a:pt x="0" y="11303"/>
                    <a:pt x="0" y="25273"/>
                  </a:cubicBezTo>
                  <a:cubicBezTo>
                    <a:pt x="0" y="39243"/>
                    <a:pt x="11303" y="50546"/>
                    <a:pt x="25273" y="50546"/>
                  </a:cubicBezTo>
                  <a:cubicBezTo>
                    <a:pt x="39243" y="50546"/>
                    <a:pt x="50546" y="39243"/>
                    <a:pt x="50546" y="25273"/>
                  </a:cubicBezTo>
                  <a:cubicBezTo>
                    <a:pt x="50546" y="11303"/>
                    <a:pt x="39243" y="0"/>
                    <a:pt x="25273" y="0"/>
                  </a:cubicBezTo>
                  <a:moveTo>
                    <a:pt x="25273" y="45466"/>
                  </a:moveTo>
                  <a:cubicBezTo>
                    <a:pt x="14097" y="45466"/>
                    <a:pt x="5080" y="36386"/>
                    <a:pt x="5080" y="25273"/>
                  </a:cubicBezTo>
                  <a:cubicBezTo>
                    <a:pt x="5080" y="14161"/>
                    <a:pt x="14161" y="5017"/>
                    <a:pt x="25273" y="5017"/>
                  </a:cubicBezTo>
                  <a:cubicBezTo>
                    <a:pt x="36386" y="5017"/>
                    <a:pt x="45530" y="14097"/>
                    <a:pt x="45530" y="25273"/>
                  </a:cubicBezTo>
                  <a:cubicBezTo>
                    <a:pt x="45530" y="36449"/>
                    <a:pt x="36449" y="45466"/>
                    <a:pt x="25273" y="4546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g3dc6beee290_0_1146"/>
            <p:cNvSpPr/>
            <p:nvPr/>
          </p:nvSpPr>
          <p:spPr>
            <a:xfrm>
              <a:off x="2137670" y="583650"/>
              <a:ext cx="17716" cy="26543"/>
            </a:xfrm>
            <a:custGeom>
              <a:avLst/>
              <a:gdLst/>
              <a:ahLst/>
              <a:cxnLst/>
              <a:rect l="l" t="t" r="r" b="b"/>
              <a:pathLst>
                <a:path w="17716" h="26543" extrusionOk="0">
                  <a:moveTo>
                    <a:pt x="3429" y="26543"/>
                  </a:moveTo>
                  <a:lnTo>
                    <a:pt x="0" y="26543"/>
                  </a:lnTo>
                  <a:lnTo>
                    <a:pt x="0" y="0"/>
                  </a:lnTo>
                  <a:lnTo>
                    <a:pt x="10096" y="0"/>
                  </a:lnTo>
                  <a:cubicBezTo>
                    <a:pt x="14668" y="0"/>
                    <a:pt x="17018" y="2476"/>
                    <a:pt x="17018" y="7366"/>
                  </a:cubicBezTo>
                  <a:cubicBezTo>
                    <a:pt x="17018" y="10224"/>
                    <a:pt x="16446" y="11621"/>
                    <a:pt x="14351" y="13399"/>
                  </a:cubicBezTo>
                  <a:cubicBezTo>
                    <a:pt x="16193" y="14859"/>
                    <a:pt x="16446" y="15748"/>
                    <a:pt x="16574" y="20066"/>
                  </a:cubicBezTo>
                  <a:cubicBezTo>
                    <a:pt x="16701" y="23622"/>
                    <a:pt x="16764" y="24257"/>
                    <a:pt x="17717" y="25019"/>
                  </a:cubicBezTo>
                  <a:lnTo>
                    <a:pt x="17717" y="26480"/>
                  </a:lnTo>
                  <a:lnTo>
                    <a:pt x="13843" y="26480"/>
                  </a:lnTo>
                  <a:cubicBezTo>
                    <a:pt x="13399" y="25210"/>
                    <a:pt x="13081" y="23368"/>
                    <a:pt x="13081" y="22098"/>
                  </a:cubicBezTo>
                  <a:lnTo>
                    <a:pt x="13081" y="19368"/>
                  </a:lnTo>
                  <a:cubicBezTo>
                    <a:pt x="13208" y="16828"/>
                    <a:pt x="12129" y="15494"/>
                    <a:pt x="9970" y="15494"/>
                  </a:cubicBezTo>
                  <a:lnTo>
                    <a:pt x="3429" y="15494"/>
                  </a:lnTo>
                  <a:lnTo>
                    <a:pt x="3429" y="26543"/>
                  </a:lnTo>
                  <a:close/>
                  <a:moveTo>
                    <a:pt x="9715" y="11748"/>
                  </a:moveTo>
                  <a:cubicBezTo>
                    <a:pt x="12319" y="11748"/>
                    <a:pt x="13399" y="10541"/>
                    <a:pt x="13399" y="7620"/>
                  </a:cubicBezTo>
                  <a:cubicBezTo>
                    <a:pt x="13399" y="4953"/>
                    <a:pt x="12256" y="3747"/>
                    <a:pt x="9715" y="3747"/>
                  </a:cubicBezTo>
                  <a:lnTo>
                    <a:pt x="3429" y="3747"/>
                  </a:lnTo>
                  <a:lnTo>
                    <a:pt x="3429" y="11748"/>
                  </a:lnTo>
                  <a:lnTo>
                    <a:pt x="9715" y="11748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g3dc6beee290_0_1146"/>
            <p:cNvSpPr/>
            <p:nvPr/>
          </p:nvSpPr>
          <p:spPr>
            <a:xfrm>
              <a:off x="645929" y="644483"/>
              <a:ext cx="1457579" cy="67754"/>
            </a:xfrm>
            <a:custGeom>
              <a:avLst/>
              <a:gdLst/>
              <a:ahLst/>
              <a:cxnLst/>
              <a:rect l="l" t="t" r="r" b="b"/>
              <a:pathLst>
                <a:path w="1457579" h="67754" extrusionOk="0">
                  <a:moveTo>
                    <a:pt x="0" y="0"/>
                  </a:moveTo>
                  <a:lnTo>
                    <a:pt x="1457579" y="0"/>
                  </a:lnTo>
                  <a:lnTo>
                    <a:pt x="1457579" y="67754"/>
                  </a:lnTo>
                  <a:lnTo>
                    <a:pt x="0" y="67754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g3dc6beee290_0_1146"/>
            <p:cNvSpPr/>
            <p:nvPr/>
          </p:nvSpPr>
          <p:spPr>
            <a:xfrm>
              <a:off x="860368" y="653853"/>
              <a:ext cx="39822" cy="45906"/>
            </a:xfrm>
            <a:custGeom>
              <a:avLst/>
              <a:gdLst/>
              <a:ahLst/>
              <a:cxnLst/>
              <a:rect l="l" t="t" r="r" b="b"/>
              <a:pathLst>
                <a:path w="39822" h="45906" extrusionOk="0">
                  <a:moveTo>
                    <a:pt x="25273" y="2314"/>
                  </a:moveTo>
                  <a:lnTo>
                    <a:pt x="25273" y="2314"/>
                  </a:lnTo>
                  <a:cubicBezTo>
                    <a:pt x="25082" y="1870"/>
                    <a:pt x="24892" y="1425"/>
                    <a:pt x="24511" y="1108"/>
                  </a:cubicBezTo>
                  <a:cubicBezTo>
                    <a:pt x="24130" y="727"/>
                    <a:pt x="23685" y="409"/>
                    <a:pt x="23114" y="282"/>
                  </a:cubicBezTo>
                  <a:cubicBezTo>
                    <a:pt x="22733" y="155"/>
                    <a:pt x="22225" y="92"/>
                    <a:pt x="21590" y="28"/>
                  </a:cubicBezTo>
                  <a:cubicBezTo>
                    <a:pt x="20638" y="28"/>
                    <a:pt x="18987" y="-35"/>
                    <a:pt x="18034" y="28"/>
                  </a:cubicBezTo>
                  <a:cubicBezTo>
                    <a:pt x="17463" y="28"/>
                    <a:pt x="17018" y="155"/>
                    <a:pt x="16574" y="282"/>
                  </a:cubicBezTo>
                  <a:cubicBezTo>
                    <a:pt x="16002" y="473"/>
                    <a:pt x="15557" y="727"/>
                    <a:pt x="15176" y="1108"/>
                  </a:cubicBezTo>
                  <a:cubicBezTo>
                    <a:pt x="14859" y="1425"/>
                    <a:pt x="14668" y="1806"/>
                    <a:pt x="14478" y="2314"/>
                  </a:cubicBezTo>
                  <a:lnTo>
                    <a:pt x="381" y="41303"/>
                  </a:lnTo>
                  <a:cubicBezTo>
                    <a:pt x="127" y="41938"/>
                    <a:pt x="0" y="42510"/>
                    <a:pt x="0" y="43018"/>
                  </a:cubicBezTo>
                  <a:cubicBezTo>
                    <a:pt x="0" y="43843"/>
                    <a:pt x="254" y="44542"/>
                    <a:pt x="826" y="45050"/>
                  </a:cubicBezTo>
                  <a:cubicBezTo>
                    <a:pt x="1270" y="45431"/>
                    <a:pt x="1842" y="45685"/>
                    <a:pt x="2667" y="45812"/>
                  </a:cubicBezTo>
                  <a:cubicBezTo>
                    <a:pt x="3556" y="45939"/>
                    <a:pt x="5207" y="45939"/>
                    <a:pt x="6096" y="45812"/>
                  </a:cubicBezTo>
                  <a:cubicBezTo>
                    <a:pt x="6668" y="45812"/>
                    <a:pt x="7112" y="45621"/>
                    <a:pt x="7557" y="45431"/>
                  </a:cubicBezTo>
                  <a:cubicBezTo>
                    <a:pt x="8001" y="45240"/>
                    <a:pt x="8382" y="44923"/>
                    <a:pt x="8699" y="44542"/>
                  </a:cubicBezTo>
                  <a:cubicBezTo>
                    <a:pt x="8954" y="44224"/>
                    <a:pt x="9081" y="43907"/>
                    <a:pt x="9207" y="43526"/>
                  </a:cubicBezTo>
                  <a:lnTo>
                    <a:pt x="12256" y="34636"/>
                  </a:lnTo>
                  <a:lnTo>
                    <a:pt x="27178" y="34636"/>
                  </a:lnTo>
                  <a:lnTo>
                    <a:pt x="30417" y="43780"/>
                  </a:lnTo>
                  <a:cubicBezTo>
                    <a:pt x="30417" y="43780"/>
                    <a:pt x="30734" y="44351"/>
                    <a:pt x="30924" y="44605"/>
                  </a:cubicBezTo>
                  <a:cubicBezTo>
                    <a:pt x="31242" y="44986"/>
                    <a:pt x="31623" y="45304"/>
                    <a:pt x="32195" y="45494"/>
                  </a:cubicBezTo>
                  <a:cubicBezTo>
                    <a:pt x="32576" y="45621"/>
                    <a:pt x="33020" y="45748"/>
                    <a:pt x="33592" y="45748"/>
                  </a:cubicBezTo>
                  <a:cubicBezTo>
                    <a:pt x="34036" y="45748"/>
                    <a:pt x="34607" y="45748"/>
                    <a:pt x="35370" y="45748"/>
                  </a:cubicBezTo>
                  <a:cubicBezTo>
                    <a:pt x="36132" y="45748"/>
                    <a:pt x="36703" y="45748"/>
                    <a:pt x="37148" y="45685"/>
                  </a:cubicBezTo>
                  <a:cubicBezTo>
                    <a:pt x="37910" y="45621"/>
                    <a:pt x="38545" y="45367"/>
                    <a:pt x="38989" y="44986"/>
                  </a:cubicBezTo>
                  <a:cubicBezTo>
                    <a:pt x="39560" y="44478"/>
                    <a:pt x="39878" y="43716"/>
                    <a:pt x="39815" y="42954"/>
                  </a:cubicBezTo>
                  <a:cubicBezTo>
                    <a:pt x="39815" y="42446"/>
                    <a:pt x="39688" y="41938"/>
                    <a:pt x="39434" y="41240"/>
                  </a:cubicBezTo>
                  <a:lnTo>
                    <a:pt x="25337" y="2251"/>
                  </a:lnTo>
                  <a:close/>
                  <a:moveTo>
                    <a:pt x="24448" y="26635"/>
                  </a:moveTo>
                  <a:lnTo>
                    <a:pt x="14859" y="26635"/>
                  </a:lnTo>
                  <a:lnTo>
                    <a:pt x="19621" y="12855"/>
                  </a:lnTo>
                  <a:lnTo>
                    <a:pt x="24448" y="26635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g3dc6beee290_0_1146"/>
            <p:cNvSpPr/>
            <p:nvPr/>
          </p:nvSpPr>
          <p:spPr>
            <a:xfrm>
              <a:off x="911295" y="664457"/>
              <a:ext cx="26606" cy="35588"/>
            </a:xfrm>
            <a:custGeom>
              <a:avLst/>
              <a:gdLst/>
              <a:ahLst/>
              <a:cxnLst/>
              <a:rect l="l" t="t" r="r" b="b"/>
              <a:pathLst>
                <a:path w="26606" h="35588" extrusionOk="0">
                  <a:moveTo>
                    <a:pt x="26226" y="25492"/>
                  </a:moveTo>
                  <a:lnTo>
                    <a:pt x="26226" y="25492"/>
                  </a:lnTo>
                  <a:cubicBezTo>
                    <a:pt x="26035" y="24984"/>
                    <a:pt x="25781" y="24539"/>
                    <a:pt x="25400" y="24285"/>
                  </a:cubicBezTo>
                  <a:lnTo>
                    <a:pt x="24511" y="23777"/>
                  </a:lnTo>
                  <a:lnTo>
                    <a:pt x="23876" y="23777"/>
                  </a:lnTo>
                  <a:cubicBezTo>
                    <a:pt x="22987" y="23777"/>
                    <a:pt x="22162" y="24349"/>
                    <a:pt x="21654" y="24730"/>
                  </a:cubicBezTo>
                  <a:cubicBezTo>
                    <a:pt x="21209" y="25111"/>
                    <a:pt x="20701" y="25492"/>
                    <a:pt x="20066" y="25873"/>
                  </a:cubicBezTo>
                  <a:cubicBezTo>
                    <a:pt x="19494" y="26254"/>
                    <a:pt x="18796" y="26635"/>
                    <a:pt x="17971" y="26952"/>
                  </a:cubicBezTo>
                  <a:cubicBezTo>
                    <a:pt x="16574" y="27587"/>
                    <a:pt x="14224" y="27587"/>
                    <a:pt x="12700" y="26889"/>
                  </a:cubicBezTo>
                  <a:cubicBezTo>
                    <a:pt x="11938" y="26571"/>
                    <a:pt x="11366" y="26063"/>
                    <a:pt x="10858" y="25365"/>
                  </a:cubicBezTo>
                  <a:cubicBezTo>
                    <a:pt x="10287" y="24603"/>
                    <a:pt x="9843" y="23587"/>
                    <a:pt x="9588" y="22444"/>
                  </a:cubicBezTo>
                  <a:cubicBezTo>
                    <a:pt x="9271" y="21174"/>
                    <a:pt x="9080" y="19650"/>
                    <a:pt x="9080" y="17935"/>
                  </a:cubicBezTo>
                  <a:cubicBezTo>
                    <a:pt x="9080" y="14570"/>
                    <a:pt x="9652" y="12030"/>
                    <a:pt x="10795" y="10315"/>
                  </a:cubicBezTo>
                  <a:cubicBezTo>
                    <a:pt x="11811" y="8791"/>
                    <a:pt x="13271" y="8093"/>
                    <a:pt x="15240" y="8093"/>
                  </a:cubicBezTo>
                  <a:cubicBezTo>
                    <a:pt x="16256" y="8093"/>
                    <a:pt x="17145" y="8220"/>
                    <a:pt x="17843" y="8474"/>
                  </a:cubicBezTo>
                  <a:cubicBezTo>
                    <a:pt x="18605" y="8791"/>
                    <a:pt x="19304" y="9109"/>
                    <a:pt x="19876" y="9490"/>
                  </a:cubicBezTo>
                  <a:cubicBezTo>
                    <a:pt x="20447" y="9871"/>
                    <a:pt x="20955" y="10252"/>
                    <a:pt x="21336" y="10569"/>
                  </a:cubicBezTo>
                  <a:cubicBezTo>
                    <a:pt x="23051" y="11966"/>
                    <a:pt x="24955" y="11712"/>
                    <a:pt x="25844" y="10125"/>
                  </a:cubicBezTo>
                  <a:cubicBezTo>
                    <a:pt x="26226" y="9490"/>
                    <a:pt x="26352" y="8664"/>
                    <a:pt x="26352" y="7458"/>
                  </a:cubicBezTo>
                  <a:cubicBezTo>
                    <a:pt x="26352" y="7013"/>
                    <a:pt x="26352" y="6632"/>
                    <a:pt x="26352" y="6315"/>
                  </a:cubicBezTo>
                  <a:cubicBezTo>
                    <a:pt x="26352" y="5934"/>
                    <a:pt x="26226" y="5553"/>
                    <a:pt x="26162" y="5235"/>
                  </a:cubicBezTo>
                  <a:cubicBezTo>
                    <a:pt x="26035" y="4854"/>
                    <a:pt x="25908" y="4537"/>
                    <a:pt x="25718" y="4283"/>
                  </a:cubicBezTo>
                  <a:cubicBezTo>
                    <a:pt x="25527" y="4029"/>
                    <a:pt x="25337" y="3775"/>
                    <a:pt x="24955" y="3394"/>
                  </a:cubicBezTo>
                  <a:cubicBezTo>
                    <a:pt x="24638" y="3076"/>
                    <a:pt x="24130" y="2695"/>
                    <a:pt x="23432" y="2187"/>
                  </a:cubicBezTo>
                  <a:cubicBezTo>
                    <a:pt x="22733" y="1743"/>
                    <a:pt x="21971" y="1362"/>
                    <a:pt x="21146" y="1044"/>
                  </a:cubicBezTo>
                  <a:cubicBezTo>
                    <a:pt x="20320" y="727"/>
                    <a:pt x="19431" y="473"/>
                    <a:pt x="18415" y="282"/>
                  </a:cubicBezTo>
                  <a:cubicBezTo>
                    <a:pt x="15430" y="-289"/>
                    <a:pt x="12129" y="28"/>
                    <a:pt x="9335" y="1044"/>
                  </a:cubicBezTo>
                  <a:cubicBezTo>
                    <a:pt x="7429" y="1806"/>
                    <a:pt x="5779" y="2886"/>
                    <a:pt x="4382" y="4410"/>
                  </a:cubicBezTo>
                  <a:cubicBezTo>
                    <a:pt x="2985" y="5934"/>
                    <a:pt x="1905" y="7839"/>
                    <a:pt x="1143" y="10125"/>
                  </a:cubicBezTo>
                  <a:cubicBezTo>
                    <a:pt x="381" y="12347"/>
                    <a:pt x="0" y="15078"/>
                    <a:pt x="0" y="18126"/>
                  </a:cubicBezTo>
                  <a:cubicBezTo>
                    <a:pt x="0" y="20793"/>
                    <a:pt x="318" y="23269"/>
                    <a:pt x="952" y="25301"/>
                  </a:cubicBezTo>
                  <a:cubicBezTo>
                    <a:pt x="1588" y="27460"/>
                    <a:pt x="2540" y="29302"/>
                    <a:pt x="3810" y="30826"/>
                  </a:cubicBezTo>
                  <a:cubicBezTo>
                    <a:pt x="5080" y="32350"/>
                    <a:pt x="6668" y="33556"/>
                    <a:pt x="8572" y="34382"/>
                  </a:cubicBezTo>
                  <a:cubicBezTo>
                    <a:pt x="10414" y="35144"/>
                    <a:pt x="12510" y="35588"/>
                    <a:pt x="14859" y="35588"/>
                  </a:cubicBezTo>
                  <a:cubicBezTo>
                    <a:pt x="16002" y="35588"/>
                    <a:pt x="17082" y="35461"/>
                    <a:pt x="18161" y="35271"/>
                  </a:cubicBezTo>
                  <a:cubicBezTo>
                    <a:pt x="19240" y="35080"/>
                    <a:pt x="20193" y="34763"/>
                    <a:pt x="21082" y="34445"/>
                  </a:cubicBezTo>
                  <a:cubicBezTo>
                    <a:pt x="21971" y="34064"/>
                    <a:pt x="22796" y="33683"/>
                    <a:pt x="23558" y="33239"/>
                  </a:cubicBezTo>
                  <a:cubicBezTo>
                    <a:pt x="24321" y="32731"/>
                    <a:pt x="24892" y="32350"/>
                    <a:pt x="25273" y="31969"/>
                  </a:cubicBezTo>
                  <a:cubicBezTo>
                    <a:pt x="25718" y="31524"/>
                    <a:pt x="25908" y="31270"/>
                    <a:pt x="26099" y="30953"/>
                  </a:cubicBezTo>
                  <a:cubicBezTo>
                    <a:pt x="26226" y="30699"/>
                    <a:pt x="26352" y="30445"/>
                    <a:pt x="26416" y="30127"/>
                  </a:cubicBezTo>
                  <a:cubicBezTo>
                    <a:pt x="26479" y="29810"/>
                    <a:pt x="26543" y="29492"/>
                    <a:pt x="26607" y="29111"/>
                  </a:cubicBezTo>
                  <a:cubicBezTo>
                    <a:pt x="26607" y="28794"/>
                    <a:pt x="26607" y="28413"/>
                    <a:pt x="26607" y="28032"/>
                  </a:cubicBezTo>
                  <a:cubicBezTo>
                    <a:pt x="26607" y="27524"/>
                    <a:pt x="26607" y="27079"/>
                    <a:pt x="26607" y="26762"/>
                  </a:cubicBezTo>
                  <a:cubicBezTo>
                    <a:pt x="26607" y="26317"/>
                    <a:pt x="26479" y="25936"/>
                    <a:pt x="26352" y="25555"/>
                  </a:cubicBezTo>
                  <a:close/>
                  <a:moveTo>
                    <a:pt x="24574" y="26127"/>
                  </a:moveTo>
                  <a:cubicBezTo>
                    <a:pt x="24574" y="26127"/>
                    <a:pt x="24574" y="26127"/>
                    <a:pt x="24574" y="26127"/>
                  </a:cubicBezTo>
                  <a:lnTo>
                    <a:pt x="24574" y="26127"/>
                  </a:lnTo>
                  <a:lnTo>
                    <a:pt x="24574" y="26127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g3dc6beee290_0_1146"/>
            <p:cNvSpPr/>
            <p:nvPr/>
          </p:nvSpPr>
          <p:spPr>
            <a:xfrm>
              <a:off x="951872" y="664499"/>
              <a:ext cx="20637" cy="35292"/>
            </a:xfrm>
            <a:custGeom>
              <a:avLst/>
              <a:gdLst/>
              <a:ahLst/>
              <a:cxnLst/>
              <a:rect l="l" t="t" r="r" b="b"/>
              <a:pathLst>
                <a:path w="20637" h="35292" extrusionOk="0">
                  <a:moveTo>
                    <a:pt x="20638" y="2907"/>
                  </a:moveTo>
                  <a:lnTo>
                    <a:pt x="20638" y="2907"/>
                  </a:lnTo>
                  <a:cubicBezTo>
                    <a:pt x="20638" y="2907"/>
                    <a:pt x="20510" y="2399"/>
                    <a:pt x="20383" y="2145"/>
                  </a:cubicBezTo>
                  <a:lnTo>
                    <a:pt x="19939" y="1510"/>
                  </a:lnTo>
                  <a:lnTo>
                    <a:pt x="19621" y="1256"/>
                  </a:lnTo>
                  <a:cubicBezTo>
                    <a:pt x="19621" y="1256"/>
                    <a:pt x="18923" y="812"/>
                    <a:pt x="18351" y="558"/>
                  </a:cubicBezTo>
                  <a:cubicBezTo>
                    <a:pt x="17971" y="431"/>
                    <a:pt x="17590" y="304"/>
                    <a:pt x="17145" y="240"/>
                  </a:cubicBezTo>
                  <a:cubicBezTo>
                    <a:pt x="16701" y="113"/>
                    <a:pt x="16256" y="50"/>
                    <a:pt x="15812" y="50"/>
                  </a:cubicBezTo>
                  <a:cubicBezTo>
                    <a:pt x="14415" y="-77"/>
                    <a:pt x="13462" y="50"/>
                    <a:pt x="12382" y="304"/>
                  </a:cubicBezTo>
                  <a:cubicBezTo>
                    <a:pt x="11557" y="494"/>
                    <a:pt x="10732" y="875"/>
                    <a:pt x="9969" y="1447"/>
                  </a:cubicBezTo>
                  <a:cubicBezTo>
                    <a:pt x="9462" y="1764"/>
                    <a:pt x="8954" y="2209"/>
                    <a:pt x="8446" y="2653"/>
                  </a:cubicBezTo>
                  <a:cubicBezTo>
                    <a:pt x="8446" y="2336"/>
                    <a:pt x="8255" y="2082"/>
                    <a:pt x="8065" y="1828"/>
                  </a:cubicBezTo>
                  <a:cubicBezTo>
                    <a:pt x="7810" y="1510"/>
                    <a:pt x="7557" y="1193"/>
                    <a:pt x="7049" y="939"/>
                  </a:cubicBezTo>
                  <a:cubicBezTo>
                    <a:pt x="6668" y="748"/>
                    <a:pt x="6223" y="621"/>
                    <a:pt x="5651" y="558"/>
                  </a:cubicBezTo>
                  <a:cubicBezTo>
                    <a:pt x="4890" y="494"/>
                    <a:pt x="3556" y="494"/>
                    <a:pt x="2857" y="558"/>
                  </a:cubicBezTo>
                  <a:cubicBezTo>
                    <a:pt x="2349" y="558"/>
                    <a:pt x="1905" y="748"/>
                    <a:pt x="1460" y="939"/>
                  </a:cubicBezTo>
                  <a:cubicBezTo>
                    <a:pt x="952" y="1193"/>
                    <a:pt x="571" y="1574"/>
                    <a:pt x="318" y="1955"/>
                  </a:cubicBezTo>
                  <a:cubicBezTo>
                    <a:pt x="127" y="2336"/>
                    <a:pt x="0" y="2780"/>
                    <a:pt x="0" y="3288"/>
                  </a:cubicBezTo>
                  <a:lnTo>
                    <a:pt x="0" y="32498"/>
                  </a:lnTo>
                  <a:cubicBezTo>
                    <a:pt x="0" y="33006"/>
                    <a:pt x="127" y="33514"/>
                    <a:pt x="381" y="33895"/>
                  </a:cubicBezTo>
                  <a:cubicBezTo>
                    <a:pt x="635" y="34340"/>
                    <a:pt x="1079" y="34657"/>
                    <a:pt x="1651" y="34911"/>
                  </a:cubicBezTo>
                  <a:cubicBezTo>
                    <a:pt x="2032" y="35038"/>
                    <a:pt x="2413" y="35165"/>
                    <a:pt x="2921" y="35229"/>
                  </a:cubicBezTo>
                  <a:cubicBezTo>
                    <a:pt x="3302" y="35229"/>
                    <a:pt x="3810" y="35292"/>
                    <a:pt x="4445" y="35292"/>
                  </a:cubicBezTo>
                  <a:cubicBezTo>
                    <a:pt x="5080" y="35292"/>
                    <a:pt x="5588" y="35292"/>
                    <a:pt x="5969" y="35229"/>
                  </a:cubicBezTo>
                  <a:cubicBezTo>
                    <a:pt x="6540" y="35165"/>
                    <a:pt x="6921" y="35038"/>
                    <a:pt x="7302" y="34911"/>
                  </a:cubicBezTo>
                  <a:cubicBezTo>
                    <a:pt x="7810" y="34721"/>
                    <a:pt x="8191" y="34403"/>
                    <a:pt x="8446" y="34022"/>
                  </a:cubicBezTo>
                  <a:cubicBezTo>
                    <a:pt x="8763" y="33578"/>
                    <a:pt x="8890" y="33070"/>
                    <a:pt x="8890" y="32562"/>
                  </a:cubicBezTo>
                  <a:lnTo>
                    <a:pt x="8890" y="13893"/>
                  </a:lnTo>
                  <a:cubicBezTo>
                    <a:pt x="9525" y="12940"/>
                    <a:pt x="10096" y="12115"/>
                    <a:pt x="10604" y="11416"/>
                  </a:cubicBezTo>
                  <a:cubicBezTo>
                    <a:pt x="11176" y="10718"/>
                    <a:pt x="11684" y="10146"/>
                    <a:pt x="12129" y="9702"/>
                  </a:cubicBezTo>
                  <a:cubicBezTo>
                    <a:pt x="12573" y="9321"/>
                    <a:pt x="12954" y="9067"/>
                    <a:pt x="13271" y="8940"/>
                  </a:cubicBezTo>
                  <a:cubicBezTo>
                    <a:pt x="13843" y="8686"/>
                    <a:pt x="14541" y="8749"/>
                    <a:pt x="15049" y="8813"/>
                  </a:cubicBezTo>
                  <a:cubicBezTo>
                    <a:pt x="15367" y="8876"/>
                    <a:pt x="15685" y="8940"/>
                    <a:pt x="15938" y="9067"/>
                  </a:cubicBezTo>
                  <a:cubicBezTo>
                    <a:pt x="16193" y="9130"/>
                    <a:pt x="16446" y="9257"/>
                    <a:pt x="16637" y="9321"/>
                  </a:cubicBezTo>
                  <a:cubicBezTo>
                    <a:pt x="17082" y="9511"/>
                    <a:pt x="17526" y="9575"/>
                    <a:pt x="17907" y="9575"/>
                  </a:cubicBezTo>
                  <a:lnTo>
                    <a:pt x="19050" y="9448"/>
                  </a:lnTo>
                  <a:lnTo>
                    <a:pt x="19558" y="8940"/>
                  </a:lnTo>
                  <a:cubicBezTo>
                    <a:pt x="19558" y="8940"/>
                    <a:pt x="20066" y="8305"/>
                    <a:pt x="20257" y="7797"/>
                  </a:cubicBezTo>
                  <a:cubicBezTo>
                    <a:pt x="20383" y="7479"/>
                    <a:pt x="20447" y="7035"/>
                    <a:pt x="20447" y="6590"/>
                  </a:cubicBezTo>
                  <a:cubicBezTo>
                    <a:pt x="20447" y="6209"/>
                    <a:pt x="20447" y="5828"/>
                    <a:pt x="20447" y="5257"/>
                  </a:cubicBezTo>
                  <a:lnTo>
                    <a:pt x="20447" y="3987"/>
                  </a:lnTo>
                  <a:cubicBezTo>
                    <a:pt x="20447" y="3542"/>
                    <a:pt x="20383" y="3225"/>
                    <a:pt x="20320" y="3034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g3dc6beee290_0_1146"/>
            <p:cNvSpPr/>
            <p:nvPr/>
          </p:nvSpPr>
          <p:spPr>
            <a:xfrm>
              <a:off x="982986" y="664493"/>
              <a:ext cx="30416" cy="35679"/>
            </a:xfrm>
            <a:custGeom>
              <a:avLst/>
              <a:gdLst/>
              <a:ahLst/>
              <a:cxnLst/>
              <a:rect l="l" t="t" r="r" b="b"/>
              <a:pathLst>
                <a:path w="30416" h="35679" extrusionOk="0">
                  <a:moveTo>
                    <a:pt x="26988" y="4691"/>
                  </a:moveTo>
                  <a:lnTo>
                    <a:pt x="26988" y="4691"/>
                  </a:lnTo>
                  <a:cubicBezTo>
                    <a:pt x="25781" y="3231"/>
                    <a:pt x="24257" y="2088"/>
                    <a:pt x="22415" y="1262"/>
                  </a:cubicBezTo>
                  <a:cubicBezTo>
                    <a:pt x="18860" y="-389"/>
                    <a:pt x="13335" y="-452"/>
                    <a:pt x="9335" y="1262"/>
                  </a:cubicBezTo>
                  <a:cubicBezTo>
                    <a:pt x="7366" y="2088"/>
                    <a:pt x="5651" y="3358"/>
                    <a:pt x="4254" y="4945"/>
                  </a:cubicBezTo>
                  <a:cubicBezTo>
                    <a:pt x="2858" y="6533"/>
                    <a:pt x="1842" y="8438"/>
                    <a:pt x="1079" y="10660"/>
                  </a:cubicBezTo>
                  <a:cubicBezTo>
                    <a:pt x="381" y="12819"/>
                    <a:pt x="0" y="15296"/>
                    <a:pt x="0" y="17963"/>
                  </a:cubicBezTo>
                  <a:cubicBezTo>
                    <a:pt x="0" y="20757"/>
                    <a:pt x="318" y="23297"/>
                    <a:pt x="1016" y="25456"/>
                  </a:cubicBezTo>
                  <a:cubicBezTo>
                    <a:pt x="1715" y="27678"/>
                    <a:pt x="2794" y="29583"/>
                    <a:pt x="4191" y="31107"/>
                  </a:cubicBezTo>
                  <a:cubicBezTo>
                    <a:pt x="5588" y="32631"/>
                    <a:pt x="7366" y="33774"/>
                    <a:pt x="9462" y="34536"/>
                  </a:cubicBezTo>
                  <a:cubicBezTo>
                    <a:pt x="11430" y="35298"/>
                    <a:pt x="13779" y="35679"/>
                    <a:pt x="16383" y="35679"/>
                  </a:cubicBezTo>
                  <a:cubicBezTo>
                    <a:pt x="17843" y="35679"/>
                    <a:pt x="19240" y="35552"/>
                    <a:pt x="20574" y="35362"/>
                  </a:cubicBezTo>
                  <a:cubicBezTo>
                    <a:pt x="21844" y="35171"/>
                    <a:pt x="22987" y="34917"/>
                    <a:pt x="24003" y="34600"/>
                  </a:cubicBezTo>
                  <a:cubicBezTo>
                    <a:pt x="25019" y="34282"/>
                    <a:pt x="25908" y="34028"/>
                    <a:pt x="26543" y="33711"/>
                  </a:cubicBezTo>
                  <a:cubicBezTo>
                    <a:pt x="27559" y="33266"/>
                    <a:pt x="27876" y="33012"/>
                    <a:pt x="28131" y="32758"/>
                  </a:cubicBezTo>
                  <a:cubicBezTo>
                    <a:pt x="28385" y="32504"/>
                    <a:pt x="28575" y="32314"/>
                    <a:pt x="28702" y="32060"/>
                  </a:cubicBezTo>
                  <a:cubicBezTo>
                    <a:pt x="28893" y="31742"/>
                    <a:pt x="29020" y="31425"/>
                    <a:pt x="29083" y="31044"/>
                  </a:cubicBezTo>
                  <a:cubicBezTo>
                    <a:pt x="29083" y="30853"/>
                    <a:pt x="29147" y="30599"/>
                    <a:pt x="29210" y="30345"/>
                  </a:cubicBezTo>
                  <a:cubicBezTo>
                    <a:pt x="29210" y="30091"/>
                    <a:pt x="29210" y="29774"/>
                    <a:pt x="29210" y="29456"/>
                  </a:cubicBezTo>
                  <a:cubicBezTo>
                    <a:pt x="29210" y="28948"/>
                    <a:pt x="29210" y="28567"/>
                    <a:pt x="29210" y="28250"/>
                  </a:cubicBezTo>
                  <a:cubicBezTo>
                    <a:pt x="29210" y="27805"/>
                    <a:pt x="29083" y="27488"/>
                    <a:pt x="28893" y="27107"/>
                  </a:cubicBezTo>
                  <a:cubicBezTo>
                    <a:pt x="28702" y="26662"/>
                    <a:pt x="28385" y="26281"/>
                    <a:pt x="27940" y="26027"/>
                  </a:cubicBezTo>
                  <a:lnTo>
                    <a:pt x="27115" y="25646"/>
                  </a:lnTo>
                  <a:lnTo>
                    <a:pt x="26607" y="25646"/>
                  </a:lnTo>
                  <a:cubicBezTo>
                    <a:pt x="26099" y="25646"/>
                    <a:pt x="25527" y="25773"/>
                    <a:pt x="24701" y="26154"/>
                  </a:cubicBezTo>
                  <a:cubicBezTo>
                    <a:pt x="24193" y="26345"/>
                    <a:pt x="23622" y="26599"/>
                    <a:pt x="22860" y="26853"/>
                  </a:cubicBezTo>
                  <a:cubicBezTo>
                    <a:pt x="22162" y="27107"/>
                    <a:pt x="21273" y="27361"/>
                    <a:pt x="20257" y="27551"/>
                  </a:cubicBezTo>
                  <a:cubicBezTo>
                    <a:pt x="18161" y="27996"/>
                    <a:pt x="14923" y="27996"/>
                    <a:pt x="13145" y="27234"/>
                  </a:cubicBezTo>
                  <a:cubicBezTo>
                    <a:pt x="12192" y="26853"/>
                    <a:pt x="11493" y="26345"/>
                    <a:pt x="10859" y="25646"/>
                  </a:cubicBezTo>
                  <a:cubicBezTo>
                    <a:pt x="10287" y="24884"/>
                    <a:pt x="9843" y="24059"/>
                    <a:pt x="9589" y="22979"/>
                  </a:cubicBezTo>
                  <a:cubicBezTo>
                    <a:pt x="9398" y="22281"/>
                    <a:pt x="9335" y="21582"/>
                    <a:pt x="9208" y="20820"/>
                  </a:cubicBezTo>
                  <a:lnTo>
                    <a:pt x="26543" y="20820"/>
                  </a:lnTo>
                  <a:cubicBezTo>
                    <a:pt x="27496" y="20820"/>
                    <a:pt x="28385" y="20503"/>
                    <a:pt x="29147" y="19868"/>
                  </a:cubicBezTo>
                  <a:cubicBezTo>
                    <a:pt x="29972" y="19169"/>
                    <a:pt x="30417" y="18090"/>
                    <a:pt x="30417" y="16693"/>
                  </a:cubicBezTo>
                  <a:lnTo>
                    <a:pt x="30417" y="15740"/>
                  </a:lnTo>
                  <a:cubicBezTo>
                    <a:pt x="30417" y="13708"/>
                    <a:pt x="30163" y="11740"/>
                    <a:pt x="29591" y="9898"/>
                  </a:cubicBezTo>
                  <a:cubicBezTo>
                    <a:pt x="29020" y="7993"/>
                    <a:pt x="28131" y="6279"/>
                    <a:pt x="26988" y="4882"/>
                  </a:cubicBezTo>
                  <a:close/>
                  <a:moveTo>
                    <a:pt x="21400" y="13200"/>
                  </a:moveTo>
                  <a:lnTo>
                    <a:pt x="9335" y="13200"/>
                  </a:lnTo>
                  <a:cubicBezTo>
                    <a:pt x="9398" y="12819"/>
                    <a:pt x="9525" y="12502"/>
                    <a:pt x="9652" y="12121"/>
                  </a:cubicBezTo>
                  <a:cubicBezTo>
                    <a:pt x="9970" y="11232"/>
                    <a:pt x="10351" y="10470"/>
                    <a:pt x="10922" y="9835"/>
                  </a:cubicBezTo>
                  <a:cubicBezTo>
                    <a:pt x="11430" y="9200"/>
                    <a:pt x="12065" y="8692"/>
                    <a:pt x="12827" y="8311"/>
                  </a:cubicBezTo>
                  <a:cubicBezTo>
                    <a:pt x="13589" y="7930"/>
                    <a:pt x="14478" y="7739"/>
                    <a:pt x="15558" y="7739"/>
                  </a:cubicBezTo>
                  <a:cubicBezTo>
                    <a:pt x="17590" y="7739"/>
                    <a:pt x="19050" y="8311"/>
                    <a:pt x="20066" y="9517"/>
                  </a:cubicBezTo>
                  <a:cubicBezTo>
                    <a:pt x="20828" y="10470"/>
                    <a:pt x="21273" y="11676"/>
                    <a:pt x="21463" y="1320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g3dc6beee290_0_1146"/>
            <p:cNvSpPr/>
            <p:nvPr/>
          </p:nvSpPr>
          <p:spPr>
            <a:xfrm>
              <a:off x="1026738" y="650865"/>
              <a:ext cx="30416" cy="49117"/>
            </a:xfrm>
            <a:custGeom>
              <a:avLst/>
              <a:gdLst/>
              <a:ahLst/>
              <a:cxnLst/>
              <a:rect l="l" t="t" r="r" b="b"/>
              <a:pathLst>
                <a:path w="30416" h="49117" extrusionOk="0">
                  <a:moveTo>
                    <a:pt x="28702" y="413"/>
                  </a:moveTo>
                  <a:cubicBezTo>
                    <a:pt x="28702" y="413"/>
                    <a:pt x="28004" y="222"/>
                    <a:pt x="27559" y="95"/>
                  </a:cubicBezTo>
                  <a:cubicBezTo>
                    <a:pt x="26734" y="-32"/>
                    <a:pt x="25146" y="-32"/>
                    <a:pt x="24384" y="95"/>
                  </a:cubicBezTo>
                  <a:cubicBezTo>
                    <a:pt x="23940" y="159"/>
                    <a:pt x="23559" y="286"/>
                    <a:pt x="23241" y="349"/>
                  </a:cubicBezTo>
                  <a:cubicBezTo>
                    <a:pt x="22415" y="603"/>
                    <a:pt x="22035" y="1111"/>
                    <a:pt x="21781" y="1492"/>
                  </a:cubicBezTo>
                  <a:cubicBezTo>
                    <a:pt x="21590" y="1873"/>
                    <a:pt x="21463" y="2318"/>
                    <a:pt x="21463" y="2762"/>
                  </a:cubicBezTo>
                  <a:lnTo>
                    <a:pt x="21463" y="15843"/>
                  </a:lnTo>
                  <a:cubicBezTo>
                    <a:pt x="20955" y="15462"/>
                    <a:pt x="20384" y="15145"/>
                    <a:pt x="19876" y="14891"/>
                  </a:cubicBezTo>
                  <a:cubicBezTo>
                    <a:pt x="16256" y="12986"/>
                    <a:pt x="11557" y="13240"/>
                    <a:pt x="8128" y="14891"/>
                  </a:cubicBezTo>
                  <a:cubicBezTo>
                    <a:pt x="6287" y="15780"/>
                    <a:pt x="4763" y="17050"/>
                    <a:pt x="3556" y="18701"/>
                  </a:cubicBezTo>
                  <a:cubicBezTo>
                    <a:pt x="2350" y="20288"/>
                    <a:pt x="1461" y="22257"/>
                    <a:pt x="889" y="24479"/>
                  </a:cubicBezTo>
                  <a:cubicBezTo>
                    <a:pt x="318" y="26638"/>
                    <a:pt x="0" y="29051"/>
                    <a:pt x="0" y="31718"/>
                  </a:cubicBezTo>
                  <a:cubicBezTo>
                    <a:pt x="0" y="33941"/>
                    <a:pt x="254" y="36100"/>
                    <a:pt x="699" y="38132"/>
                  </a:cubicBezTo>
                  <a:cubicBezTo>
                    <a:pt x="1207" y="40227"/>
                    <a:pt x="1969" y="42132"/>
                    <a:pt x="2985" y="43720"/>
                  </a:cubicBezTo>
                  <a:cubicBezTo>
                    <a:pt x="4064" y="45371"/>
                    <a:pt x="5525" y="46704"/>
                    <a:pt x="7303" y="47657"/>
                  </a:cubicBezTo>
                  <a:cubicBezTo>
                    <a:pt x="9081" y="48609"/>
                    <a:pt x="11240" y="49117"/>
                    <a:pt x="13653" y="49117"/>
                  </a:cubicBezTo>
                  <a:cubicBezTo>
                    <a:pt x="15939" y="49117"/>
                    <a:pt x="18034" y="48546"/>
                    <a:pt x="19939" y="47466"/>
                  </a:cubicBezTo>
                  <a:cubicBezTo>
                    <a:pt x="20638" y="47085"/>
                    <a:pt x="21400" y="46577"/>
                    <a:pt x="22098" y="46069"/>
                  </a:cubicBezTo>
                  <a:cubicBezTo>
                    <a:pt x="22098" y="46514"/>
                    <a:pt x="22289" y="46958"/>
                    <a:pt x="22543" y="47339"/>
                  </a:cubicBezTo>
                  <a:cubicBezTo>
                    <a:pt x="22860" y="47784"/>
                    <a:pt x="23304" y="48101"/>
                    <a:pt x="23749" y="48292"/>
                  </a:cubicBezTo>
                  <a:cubicBezTo>
                    <a:pt x="24067" y="48419"/>
                    <a:pt x="24448" y="48546"/>
                    <a:pt x="24892" y="48546"/>
                  </a:cubicBezTo>
                  <a:cubicBezTo>
                    <a:pt x="25590" y="48673"/>
                    <a:pt x="26861" y="48673"/>
                    <a:pt x="27623" y="48546"/>
                  </a:cubicBezTo>
                  <a:cubicBezTo>
                    <a:pt x="28067" y="48482"/>
                    <a:pt x="28448" y="48355"/>
                    <a:pt x="28765" y="48292"/>
                  </a:cubicBezTo>
                  <a:cubicBezTo>
                    <a:pt x="29337" y="48101"/>
                    <a:pt x="29782" y="47720"/>
                    <a:pt x="30036" y="47212"/>
                  </a:cubicBezTo>
                  <a:cubicBezTo>
                    <a:pt x="30290" y="46831"/>
                    <a:pt x="30417" y="46323"/>
                    <a:pt x="30417" y="45879"/>
                  </a:cubicBezTo>
                  <a:lnTo>
                    <a:pt x="30417" y="2699"/>
                  </a:lnTo>
                  <a:cubicBezTo>
                    <a:pt x="30417" y="2191"/>
                    <a:pt x="30226" y="1683"/>
                    <a:pt x="29972" y="1238"/>
                  </a:cubicBezTo>
                  <a:cubicBezTo>
                    <a:pt x="29654" y="794"/>
                    <a:pt x="29210" y="476"/>
                    <a:pt x="28702" y="286"/>
                  </a:cubicBezTo>
                  <a:close/>
                  <a:moveTo>
                    <a:pt x="21463" y="26130"/>
                  </a:moveTo>
                  <a:lnTo>
                    <a:pt x="21463" y="36544"/>
                  </a:lnTo>
                  <a:cubicBezTo>
                    <a:pt x="20828" y="37306"/>
                    <a:pt x="20193" y="38005"/>
                    <a:pt x="19622" y="38576"/>
                  </a:cubicBezTo>
                  <a:cubicBezTo>
                    <a:pt x="18923" y="39211"/>
                    <a:pt x="18288" y="39719"/>
                    <a:pt x="17717" y="40164"/>
                  </a:cubicBezTo>
                  <a:cubicBezTo>
                    <a:pt x="17209" y="40545"/>
                    <a:pt x="16637" y="40799"/>
                    <a:pt x="16193" y="40926"/>
                  </a:cubicBezTo>
                  <a:cubicBezTo>
                    <a:pt x="14732" y="41370"/>
                    <a:pt x="13081" y="41180"/>
                    <a:pt x="12192" y="40481"/>
                  </a:cubicBezTo>
                  <a:cubicBezTo>
                    <a:pt x="11494" y="39973"/>
                    <a:pt x="10922" y="39338"/>
                    <a:pt x="10541" y="38513"/>
                  </a:cubicBezTo>
                  <a:cubicBezTo>
                    <a:pt x="10033" y="37560"/>
                    <a:pt x="9715" y="36481"/>
                    <a:pt x="9525" y="35274"/>
                  </a:cubicBezTo>
                  <a:cubicBezTo>
                    <a:pt x="9335" y="34004"/>
                    <a:pt x="9208" y="32607"/>
                    <a:pt x="9208" y="31274"/>
                  </a:cubicBezTo>
                  <a:cubicBezTo>
                    <a:pt x="9208" y="30004"/>
                    <a:pt x="9335" y="28734"/>
                    <a:pt x="9589" y="27527"/>
                  </a:cubicBezTo>
                  <a:cubicBezTo>
                    <a:pt x="9843" y="26384"/>
                    <a:pt x="10160" y="25368"/>
                    <a:pt x="10668" y="24479"/>
                  </a:cubicBezTo>
                  <a:cubicBezTo>
                    <a:pt x="11113" y="23654"/>
                    <a:pt x="11684" y="23019"/>
                    <a:pt x="12446" y="22511"/>
                  </a:cubicBezTo>
                  <a:cubicBezTo>
                    <a:pt x="13081" y="22066"/>
                    <a:pt x="13907" y="21876"/>
                    <a:pt x="14923" y="21876"/>
                  </a:cubicBezTo>
                  <a:cubicBezTo>
                    <a:pt x="16002" y="21876"/>
                    <a:pt x="17082" y="22257"/>
                    <a:pt x="18161" y="22955"/>
                  </a:cubicBezTo>
                  <a:cubicBezTo>
                    <a:pt x="19240" y="23717"/>
                    <a:pt x="20384" y="24797"/>
                    <a:pt x="21590" y="26257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g3dc6beee290_0_1146"/>
            <p:cNvSpPr/>
            <p:nvPr/>
          </p:nvSpPr>
          <p:spPr>
            <a:xfrm>
              <a:off x="1074109" y="664962"/>
              <a:ext cx="8889" cy="34766"/>
            </a:xfrm>
            <a:custGeom>
              <a:avLst/>
              <a:gdLst/>
              <a:ahLst/>
              <a:cxnLst/>
              <a:rect l="l" t="t" r="r" b="b"/>
              <a:pathLst>
                <a:path w="8889" h="34766" extrusionOk="0">
                  <a:moveTo>
                    <a:pt x="8446" y="1365"/>
                  </a:moveTo>
                  <a:cubicBezTo>
                    <a:pt x="8191" y="984"/>
                    <a:pt x="7747" y="603"/>
                    <a:pt x="7302" y="413"/>
                  </a:cubicBezTo>
                  <a:lnTo>
                    <a:pt x="7302" y="413"/>
                  </a:lnTo>
                  <a:cubicBezTo>
                    <a:pt x="6985" y="222"/>
                    <a:pt x="6540" y="159"/>
                    <a:pt x="5969" y="95"/>
                  </a:cubicBezTo>
                  <a:cubicBezTo>
                    <a:pt x="5207" y="-32"/>
                    <a:pt x="3810" y="-32"/>
                    <a:pt x="2921" y="95"/>
                  </a:cubicBezTo>
                  <a:cubicBezTo>
                    <a:pt x="2413" y="159"/>
                    <a:pt x="1968" y="286"/>
                    <a:pt x="1651" y="413"/>
                  </a:cubicBezTo>
                  <a:cubicBezTo>
                    <a:pt x="1079" y="667"/>
                    <a:pt x="635" y="984"/>
                    <a:pt x="381" y="1492"/>
                  </a:cubicBezTo>
                  <a:lnTo>
                    <a:pt x="0" y="2318"/>
                  </a:lnTo>
                  <a:lnTo>
                    <a:pt x="0" y="31972"/>
                  </a:lnTo>
                  <a:cubicBezTo>
                    <a:pt x="0" y="32480"/>
                    <a:pt x="127" y="32988"/>
                    <a:pt x="381" y="33369"/>
                  </a:cubicBezTo>
                  <a:cubicBezTo>
                    <a:pt x="635" y="33814"/>
                    <a:pt x="1079" y="34131"/>
                    <a:pt x="1588" y="34385"/>
                  </a:cubicBezTo>
                  <a:cubicBezTo>
                    <a:pt x="1968" y="34512"/>
                    <a:pt x="2349" y="34639"/>
                    <a:pt x="2857" y="34703"/>
                  </a:cubicBezTo>
                  <a:cubicBezTo>
                    <a:pt x="3238" y="34703"/>
                    <a:pt x="3746" y="34766"/>
                    <a:pt x="4382" y="34766"/>
                  </a:cubicBezTo>
                  <a:cubicBezTo>
                    <a:pt x="5016" y="34766"/>
                    <a:pt x="5524" y="34766"/>
                    <a:pt x="5905" y="34703"/>
                  </a:cubicBezTo>
                  <a:cubicBezTo>
                    <a:pt x="6413" y="34639"/>
                    <a:pt x="6858" y="34512"/>
                    <a:pt x="7239" y="34385"/>
                  </a:cubicBezTo>
                  <a:cubicBezTo>
                    <a:pt x="7747" y="34195"/>
                    <a:pt x="8128" y="33877"/>
                    <a:pt x="8382" y="33496"/>
                  </a:cubicBezTo>
                  <a:cubicBezTo>
                    <a:pt x="8699" y="33052"/>
                    <a:pt x="8890" y="32544"/>
                    <a:pt x="8890" y="31972"/>
                  </a:cubicBezTo>
                  <a:lnTo>
                    <a:pt x="8890" y="2762"/>
                  </a:lnTo>
                  <a:lnTo>
                    <a:pt x="8763" y="1810"/>
                  </a:lnTo>
                  <a:lnTo>
                    <a:pt x="8446" y="1365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g3dc6beee290_0_1146"/>
            <p:cNvSpPr/>
            <p:nvPr/>
          </p:nvSpPr>
          <p:spPr>
            <a:xfrm>
              <a:off x="1073411" y="652929"/>
              <a:ext cx="10223" cy="10033"/>
            </a:xfrm>
            <a:custGeom>
              <a:avLst/>
              <a:gdLst/>
              <a:ahLst/>
              <a:cxnLst/>
              <a:rect l="l" t="t" r="r" b="b"/>
              <a:pathLst>
                <a:path w="10223" h="10033" extrusionOk="0">
                  <a:moveTo>
                    <a:pt x="5143" y="0"/>
                  </a:moveTo>
                  <a:cubicBezTo>
                    <a:pt x="3365" y="0"/>
                    <a:pt x="2096" y="381"/>
                    <a:pt x="1270" y="1207"/>
                  </a:cubicBezTo>
                  <a:cubicBezTo>
                    <a:pt x="444" y="2032"/>
                    <a:pt x="0" y="3302"/>
                    <a:pt x="0" y="5080"/>
                  </a:cubicBezTo>
                  <a:cubicBezTo>
                    <a:pt x="0" y="6858"/>
                    <a:pt x="381" y="8064"/>
                    <a:pt x="1270" y="8890"/>
                  </a:cubicBezTo>
                  <a:cubicBezTo>
                    <a:pt x="2096" y="9652"/>
                    <a:pt x="3302" y="10033"/>
                    <a:pt x="5080" y="10033"/>
                  </a:cubicBezTo>
                  <a:cubicBezTo>
                    <a:pt x="6858" y="10033"/>
                    <a:pt x="8128" y="9652"/>
                    <a:pt x="8954" y="8826"/>
                  </a:cubicBezTo>
                  <a:cubicBezTo>
                    <a:pt x="9779" y="8001"/>
                    <a:pt x="10224" y="6731"/>
                    <a:pt x="10224" y="4953"/>
                  </a:cubicBezTo>
                  <a:cubicBezTo>
                    <a:pt x="10224" y="3175"/>
                    <a:pt x="9843" y="1968"/>
                    <a:pt x="8954" y="1143"/>
                  </a:cubicBezTo>
                  <a:cubicBezTo>
                    <a:pt x="8128" y="381"/>
                    <a:pt x="6921" y="0"/>
                    <a:pt x="5143" y="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g3dc6beee290_0_1146"/>
            <p:cNvSpPr/>
            <p:nvPr/>
          </p:nvSpPr>
          <p:spPr>
            <a:xfrm>
              <a:off x="1096016" y="657173"/>
              <a:ext cx="22669" cy="43062"/>
            </a:xfrm>
            <a:custGeom>
              <a:avLst/>
              <a:gdLst/>
              <a:ahLst/>
              <a:cxnLst/>
              <a:rect l="l" t="t" r="r" b="b"/>
              <a:pathLst>
                <a:path w="22669" h="43062" extrusionOk="0">
                  <a:moveTo>
                    <a:pt x="19812" y="15948"/>
                  </a:moveTo>
                  <a:cubicBezTo>
                    <a:pt x="20765" y="15948"/>
                    <a:pt x="21654" y="15440"/>
                    <a:pt x="22162" y="14551"/>
                  </a:cubicBezTo>
                  <a:cubicBezTo>
                    <a:pt x="22543" y="13916"/>
                    <a:pt x="22670" y="13091"/>
                    <a:pt x="22670" y="12011"/>
                  </a:cubicBezTo>
                  <a:cubicBezTo>
                    <a:pt x="22670" y="11503"/>
                    <a:pt x="22670" y="11059"/>
                    <a:pt x="22606" y="10678"/>
                  </a:cubicBezTo>
                  <a:cubicBezTo>
                    <a:pt x="22543" y="10170"/>
                    <a:pt x="22415" y="9789"/>
                    <a:pt x="22225" y="9408"/>
                  </a:cubicBezTo>
                  <a:cubicBezTo>
                    <a:pt x="21971" y="8963"/>
                    <a:pt x="21654" y="8582"/>
                    <a:pt x="21209" y="8328"/>
                  </a:cubicBezTo>
                  <a:cubicBezTo>
                    <a:pt x="20828" y="8074"/>
                    <a:pt x="20320" y="7947"/>
                    <a:pt x="19812" y="7947"/>
                  </a:cubicBezTo>
                  <a:lnTo>
                    <a:pt x="14097" y="7947"/>
                  </a:lnTo>
                  <a:lnTo>
                    <a:pt x="14097" y="2804"/>
                  </a:lnTo>
                  <a:lnTo>
                    <a:pt x="13970" y="1851"/>
                  </a:lnTo>
                  <a:lnTo>
                    <a:pt x="13653" y="1407"/>
                  </a:lnTo>
                  <a:cubicBezTo>
                    <a:pt x="13399" y="1026"/>
                    <a:pt x="13018" y="708"/>
                    <a:pt x="12573" y="454"/>
                  </a:cubicBezTo>
                  <a:cubicBezTo>
                    <a:pt x="12192" y="264"/>
                    <a:pt x="11748" y="137"/>
                    <a:pt x="11176" y="73"/>
                  </a:cubicBezTo>
                  <a:cubicBezTo>
                    <a:pt x="10414" y="10"/>
                    <a:pt x="8954" y="-54"/>
                    <a:pt x="8128" y="73"/>
                  </a:cubicBezTo>
                  <a:cubicBezTo>
                    <a:pt x="7557" y="137"/>
                    <a:pt x="7112" y="264"/>
                    <a:pt x="6795" y="454"/>
                  </a:cubicBezTo>
                  <a:cubicBezTo>
                    <a:pt x="6223" y="708"/>
                    <a:pt x="5842" y="1089"/>
                    <a:pt x="5588" y="1534"/>
                  </a:cubicBezTo>
                  <a:lnTo>
                    <a:pt x="5207" y="2359"/>
                  </a:lnTo>
                  <a:lnTo>
                    <a:pt x="5207" y="8011"/>
                  </a:lnTo>
                  <a:lnTo>
                    <a:pt x="2921" y="8011"/>
                  </a:lnTo>
                  <a:cubicBezTo>
                    <a:pt x="2413" y="8011"/>
                    <a:pt x="1968" y="8138"/>
                    <a:pt x="1588" y="8328"/>
                  </a:cubicBezTo>
                  <a:cubicBezTo>
                    <a:pt x="1143" y="8582"/>
                    <a:pt x="762" y="9027"/>
                    <a:pt x="508" y="9535"/>
                  </a:cubicBezTo>
                  <a:cubicBezTo>
                    <a:pt x="381" y="9852"/>
                    <a:pt x="254" y="10233"/>
                    <a:pt x="127" y="10678"/>
                  </a:cubicBezTo>
                  <a:cubicBezTo>
                    <a:pt x="63" y="11059"/>
                    <a:pt x="0" y="11503"/>
                    <a:pt x="0" y="12075"/>
                  </a:cubicBezTo>
                  <a:cubicBezTo>
                    <a:pt x="0" y="13154"/>
                    <a:pt x="190" y="13980"/>
                    <a:pt x="508" y="14678"/>
                  </a:cubicBezTo>
                  <a:cubicBezTo>
                    <a:pt x="1016" y="15567"/>
                    <a:pt x="1842" y="16075"/>
                    <a:pt x="2857" y="16075"/>
                  </a:cubicBezTo>
                  <a:lnTo>
                    <a:pt x="5143" y="16075"/>
                  </a:lnTo>
                  <a:lnTo>
                    <a:pt x="5143" y="31379"/>
                  </a:lnTo>
                  <a:cubicBezTo>
                    <a:pt x="5143" y="33220"/>
                    <a:pt x="5334" y="34808"/>
                    <a:pt x="5651" y="36205"/>
                  </a:cubicBezTo>
                  <a:cubicBezTo>
                    <a:pt x="6032" y="37729"/>
                    <a:pt x="6668" y="38999"/>
                    <a:pt x="7557" y="40015"/>
                  </a:cubicBezTo>
                  <a:cubicBezTo>
                    <a:pt x="8446" y="41031"/>
                    <a:pt x="9588" y="41856"/>
                    <a:pt x="10922" y="42364"/>
                  </a:cubicBezTo>
                  <a:cubicBezTo>
                    <a:pt x="12192" y="42809"/>
                    <a:pt x="13716" y="43063"/>
                    <a:pt x="15431" y="43063"/>
                  </a:cubicBezTo>
                  <a:cubicBezTo>
                    <a:pt x="16002" y="43063"/>
                    <a:pt x="16574" y="43063"/>
                    <a:pt x="17145" y="42936"/>
                  </a:cubicBezTo>
                  <a:cubicBezTo>
                    <a:pt x="17717" y="42872"/>
                    <a:pt x="18224" y="42745"/>
                    <a:pt x="18732" y="42682"/>
                  </a:cubicBezTo>
                  <a:cubicBezTo>
                    <a:pt x="19304" y="42555"/>
                    <a:pt x="19812" y="42428"/>
                    <a:pt x="20257" y="42174"/>
                  </a:cubicBezTo>
                  <a:cubicBezTo>
                    <a:pt x="20828" y="41920"/>
                    <a:pt x="21273" y="41666"/>
                    <a:pt x="21590" y="41348"/>
                  </a:cubicBezTo>
                  <a:cubicBezTo>
                    <a:pt x="22035" y="40967"/>
                    <a:pt x="22288" y="40396"/>
                    <a:pt x="22479" y="39697"/>
                  </a:cubicBezTo>
                  <a:cubicBezTo>
                    <a:pt x="22606" y="39189"/>
                    <a:pt x="22670" y="38554"/>
                    <a:pt x="22670" y="37792"/>
                  </a:cubicBezTo>
                  <a:cubicBezTo>
                    <a:pt x="22670" y="37284"/>
                    <a:pt x="22670" y="36840"/>
                    <a:pt x="22606" y="36522"/>
                  </a:cubicBezTo>
                  <a:cubicBezTo>
                    <a:pt x="22543" y="36141"/>
                    <a:pt x="22479" y="35824"/>
                    <a:pt x="22352" y="35633"/>
                  </a:cubicBezTo>
                  <a:cubicBezTo>
                    <a:pt x="22098" y="34935"/>
                    <a:pt x="21654" y="34554"/>
                    <a:pt x="21273" y="34363"/>
                  </a:cubicBezTo>
                  <a:lnTo>
                    <a:pt x="20574" y="34046"/>
                  </a:lnTo>
                  <a:lnTo>
                    <a:pt x="20129" y="34046"/>
                  </a:lnTo>
                  <a:cubicBezTo>
                    <a:pt x="19685" y="34046"/>
                    <a:pt x="19240" y="34173"/>
                    <a:pt x="18796" y="34363"/>
                  </a:cubicBezTo>
                  <a:cubicBezTo>
                    <a:pt x="18606" y="34427"/>
                    <a:pt x="18415" y="34554"/>
                    <a:pt x="18161" y="34617"/>
                  </a:cubicBezTo>
                  <a:cubicBezTo>
                    <a:pt x="17907" y="34681"/>
                    <a:pt x="17590" y="34808"/>
                    <a:pt x="17272" y="34871"/>
                  </a:cubicBezTo>
                  <a:cubicBezTo>
                    <a:pt x="17018" y="34871"/>
                    <a:pt x="16701" y="34935"/>
                    <a:pt x="16383" y="34935"/>
                  </a:cubicBezTo>
                  <a:cubicBezTo>
                    <a:pt x="15113" y="34935"/>
                    <a:pt x="14859" y="34490"/>
                    <a:pt x="14732" y="34300"/>
                  </a:cubicBezTo>
                  <a:cubicBezTo>
                    <a:pt x="14415" y="33792"/>
                    <a:pt x="14097" y="32712"/>
                    <a:pt x="14097" y="30617"/>
                  </a:cubicBezTo>
                  <a:lnTo>
                    <a:pt x="14097" y="16139"/>
                  </a:lnTo>
                  <a:lnTo>
                    <a:pt x="19812" y="16139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g3dc6beee290_0_1146"/>
            <p:cNvSpPr/>
            <p:nvPr/>
          </p:nvSpPr>
          <p:spPr>
            <a:xfrm>
              <a:off x="1130052" y="664447"/>
              <a:ext cx="27558" cy="35789"/>
            </a:xfrm>
            <a:custGeom>
              <a:avLst/>
              <a:gdLst/>
              <a:ahLst/>
              <a:cxnLst/>
              <a:rect l="l" t="t" r="r" b="b"/>
              <a:pathLst>
                <a:path w="27558" h="35789" extrusionOk="0">
                  <a:moveTo>
                    <a:pt x="24448" y="3341"/>
                  </a:moveTo>
                  <a:cubicBezTo>
                    <a:pt x="23368" y="2198"/>
                    <a:pt x="21907" y="1372"/>
                    <a:pt x="20193" y="801"/>
                  </a:cubicBezTo>
                  <a:cubicBezTo>
                    <a:pt x="17653" y="-25"/>
                    <a:pt x="14034" y="-279"/>
                    <a:pt x="10604" y="356"/>
                  </a:cubicBezTo>
                  <a:cubicBezTo>
                    <a:pt x="9398" y="610"/>
                    <a:pt x="8318" y="864"/>
                    <a:pt x="7302" y="1182"/>
                  </a:cubicBezTo>
                  <a:cubicBezTo>
                    <a:pt x="6287" y="1499"/>
                    <a:pt x="5334" y="1944"/>
                    <a:pt x="4572" y="2325"/>
                  </a:cubicBezTo>
                  <a:cubicBezTo>
                    <a:pt x="3683" y="2769"/>
                    <a:pt x="3112" y="3214"/>
                    <a:pt x="2667" y="3595"/>
                  </a:cubicBezTo>
                  <a:cubicBezTo>
                    <a:pt x="2096" y="4103"/>
                    <a:pt x="1778" y="4738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675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516"/>
                  </a:cubicBezTo>
                  <a:cubicBezTo>
                    <a:pt x="3683" y="11151"/>
                    <a:pt x="4699" y="11151"/>
                    <a:pt x="6350" y="10199"/>
                  </a:cubicBezTo>
                  <a:cubicBezTo>
                    <a:pt x="6858" y="9881"/>
                    <a:pt x="7429" y="9564"/>
                    <a:pt x="8192" y="9246"/>
                  </a:cubicBezTo>
                  <a:cubicBezTo>
                    <a:pt x="8890" y="8929"/>
                    <a:pt x="9715" y="8611"/>
                    <a:pt x="10668" y="8294"/>
                  </a:cubicBezTo>
                  <a:cubicBezTo>
                    <a:pt x="12319" y="7786"/>
                    <a:pt x="14859" y="7786"/>
                    <a:pt x="16256" y="8294"/>
                  </a:cubicBezTo>
                  <a:cubicBezTo>
                    <a:pt x="16827" y="8484"/>
                    <a:pt x="17272" y="8738"/>
                    <a:pt x="17590" y="9119"/>
                  </a:cubicBezTo>
                  <a:cubicBezTo>
                    <a:pt x="17907" y="9500"/>
                    <a:pt x="18161" y="9945"/>
                    <a:pt x="18351" y="10516"/>
                  </a:cubicBezTo>
                  <a:cubicBezTo>
                    <a:pt x="18542" y="11215"/>
                    <a:pt x="18669" y="12040"/>
                    <a:pt x="18669" y="13056"/>
                  </a:cubicBezTo>
                  <a:lnTo>
                    <a:pt x="18669" y="13564"/>
                  </a:lnTo>
                  <a:lnTo>
                    <a:pt x="16446" y="13564"/>
                  </a:lnTo>
                  <a:cubicBezTo>
                    <a:pt x="14034" y="13564"/>
                    <a:pt x="11874" y="13755"/>
                    <a:pt x="9906" y="14199"/>
                  </a:cubicBezTo>
                  <a:cubicBezTo>
                    <a:pt x="7874" y="14644"/>
                    <a:pt x="6160" y="15342"/>
                    <a:pt x="4699" y="16231"/>
                  </a:cubicBezTo>
                  <a:cubicBezTo>
                    <a:pt x="3175" y="17184"/>
                    <a:pt x="2032" y="18390"/>
                    <a:pt x="1207" y="19914"/>
                  </a:cubicBezTo>
                  <a:cubicBezTo>
                    <a:pt x="381" y="21375"/>
                    <a:pt x="0" y="23153"/>
                    <a:pt x="0" y="25058"/>
                  </a:cubicBezTo>
                  <a:cubicBezTo>
                    <a:pt x="0" y="26709"/>
                    <a:pt x="318" y="28233"/>
                    <a:pt x="889" y="29566"/>
                  </a:cubicBezTo>
                  <a:cubicBezTo>
                    <a:pt x="1460" y="30900"/>
                    <a:pt x="2349" y="32043"/>
                    <a:pt x="3429" y="32995"/>
                  </a:cubicBezTo>
                  <a:cubicBezTo>
                    <a:pt x="4509" y="33884"/>
                    <a:pt x="5779" y="34583"/>
                    <a:pt x="7239" y="35091"/>
                  </a:cubicBezTo>
                  <a:cubicBezTo>
                    <a:pt x="8636" y="35535"/>
                    <a:pt x="10224" y="35789"/>
                    <a:pt x="11938" y="35789"/>
                  </a:cubicBezTo>
                  <a:cubicBezTo>
                    <a:pt x="13970" y="35789"/>
                    <a:pt x="15875" y="35345"/>
                    <a:pt x="17717" y="34456"/>
                  </a:cubicBezTo>
                  <a:cubicBezTo>
                    <a:pt x="18351" y="34138"/>
                    <a:pt x="18987" y="33821"/>
                    <a:pt x="19558" y="33440"/>
                  </a:cubicBezTo>
                  <a:cubicBezTo>
                    <a:pt x="19685" y="33884"/>
                    <a:pt x="19939" y="34265"/>
                    <a:pt x="20257" y="34583"/>
                  </a:cubicBezTo>
                  <a:cubicBezTo>
                    <a:pt x="20638" y="34900"/>
                    <a:pt x="21146" y="35154"/>
                    <a:pt x="21781" y="35281"/>
                  </a:cubicBezTo>
                  <a:cubicBezTo>
                    <a:pt x="22670" y="35472"/>
                    <a:pt x="24384" y="35472"/>
                    <a:pt x="25146" y="35281"/>
                  </a:cubicBezTo>
                  <a:cubicBezTo>
                    <a:pt x="25718" y="35154"/>
                    <a:pt x="26162" y="34964"/>
                    <a:pt x="26607" y="34646"/>
                  </a:cubicBezTo>
                  <a:cubicBezTo>
                    <a:pt x="27242" y="34202"/>
                    <a:pt x="27559" y="33440"/>
                    <a:pt x="27559" y="32614"/>
                  </a:cubicBezTo>
                  <a:lnTo>
                    <a:pt x="27559" y="12929"/>
                  </a:lnTo>
                  <a:cubicBezTo>
                    <a:pt x="27559" y="10961"/>
                    <a:pt x="27305" y="9183"/>
                    <a:pt x="26860" y="7659"/>
                  </a:cubicBezTo>
                  <a:cubicBezTo>
                    <a:pt x="26352" y="6008"/>
                    <a:pt x="25527" y="4611"/>
                    <a:pt x="24448" y="3531"/>
                  </a:cubicBezTo>
                  <a:close/>
                  <a:moveTo>
                    <a:pt x="9970" y="27026"/>
                  </a:moveTo>
                  <a:cubicBezTo>
                    <a:pt x="9398" y="26455"/>
                    <a:pt x="9081" y="25756"/>
                    <a:pt x="9081" y="24740"/>
                  </a:cubicBezTo>
                  <a:cubicBezTo>
                    <a:pt x="9081" y="24105"/>
                    <a:pt x="9207" y="23597"/>
                    <a:pt x="9398" y="23153"/>
                  </a:cubicBezTo>
                  <a:cubicBezTo>
                    <a:pt x="9588" y="22772"/>
                    <a:pt x="9906" y="22391"/>
                    <a:pt x="10351" y="22073"/>
                  </a:cubicBezTo>
                  <a:cubicBezTo>
                    <a:pt x="10859" y="21692"/>
                    <a:pt x="11557" y="21438"/>
                    <a:pt x="12446" y="21248"/>
                  </a:cubicBezTo>
                  <a:cubicBezTo>
                    <a:pt x="13399" y="21057"/>
                    <a:pt x="14542" y="20930"/>
                    <a:pt x="15875" y="20930"/>
                  </a:cubicBezTo>
                  <a:lnTo>
                    <a:pt x="18669" y="20930"/>
                  </a:lnTo>
                  <a:lnTo>
                    <a:pt x="18669" y="24677"/>
                  </a:lnTo>
                  <a:cubicBezTo>
                    <a:pt x="17653" y="25756"/>
                    <a:pt x="16701" y="26582"/>
                    <a:pt x="15748" y="27090"/>
                  </a:cubicBezTo>
                  <a:cubicBezTo>
                    <a:pt x="13716" y="28296"/>
                    <a:pt x="11113" y="28106"/>
                    <a:pt x="9906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g3dc6beee290_0_1146"/>
            <p:cNvSpPr/>
            <p:nvPr/>
          </p:nvSpPr>
          <p:spPr>
            <a:xfrm>
              <a:off x="1172661" y="650865"/>
              <a:ext cx="30416" cy="49117"/>
            </a:xfrm>
            <a:custGeom>
              <a:avLst/>
              <a:gdLst/>
              <a:ahLst/>
              <a:cxnLst/>
              <a:rect l="l" t="t" r="r" b="b"/>
              <a:pathLst>
                <a:path w="30416" h="49117" extrusionOk="0">
                  <a:moveTo>
                    <a:pt x="28639" y="413"/>
                  </a:moveTo>
                  <a:cubicBezTo>
                    <a:pt x="28639" y="413"/>
                    <a:pt x="27940" y="222"/>
                    <a:pt x="27496" y="95"/>
                  </a:cubicBezTo>
                  <a:cubicBezTo>
                    <a:pt x="26670" y="-32"/>
                    <a:pt x="25083" y="-32"/>
                    <a:pt x="24321" y="95"/>
                  </a:cubicBezTo>
                  <a:cubicBezTo>
                    <a:pt x="23876" y="159"/>
                    <a:pt x="23495" y="286"/>
                    <a:pt x="23178" y="349"/>
                  </a:cubicBezTo>
                  <a:cubicBezTo>
                    <a:pt x="22352" y="603"/>
                    <a:pt x="21908" y="1175"/>
                    <a:pt x="21781" y="1492"/>
                  </a:cubicBezTo>
                  <a:cubicBezTo>
                    <a:pt x="21527" y="1873"/>
                    <a:pt x="21463" y="2318"/>
                    <a:pt x="21463" y="2762"/>
                  </a:cubicBezTo>
                  <a:lnTo>
                    <a:pt x="21463" y="15843"/>
                  </a:lnTo>
                  <a:cubicBezTo>
                    <a:pt x="20955" y="15462"/>
                    <a:pt x="20384" y="15145"/>
                    <a:pt x="19876" y="14891"/>
                  </a:cubicBezTo>
                  <a:cubicBezTo>
                    <a:pt x="16256" y="12986"/>
                    <a:pt x="11557" y="13240"/>
                    <a:pt x="8128" y="14891"/>
                  </a:cubicBezTo>
                  <a:cubicBezTo>
                    <a:pt x="6287" y="15780"/>
                    <a:pt x="4763" y="17050"/>
                    <a:pt x="3556" y="18701"/>
                  </a:cubicBezTo>
                  <a:cubicBezTo>
                    <a:pt x="2349" y="20288"/>
                    <a:pt x="1461" y="22257"/>
                    <a:pt x="889" y="24479"/>
                  </a:cubicBezTo>
                  <a:cubicBezTo>
                    <a:pt x="318" y="26638"/>
                    <a:pt x="0" y="29051"/>
                    <a:pt x="0" y="31718"/>
                  </a:cubicBezTo>
                  <a:cubicBezTo>
                    <a:pt x="0" y="33941"/>
                    <a:pt x="254" y="36100"/>
                    <a:pt x="699" y="38132"/>
                  </a:cubicBezTo>
                  <a:cubicBezTo>
                    <a:pt x="1207" y="40227"/>
                    <a:pt x="1968" y="42132"/>
                    <a:pt x="2985" y="43720"/>
                  </a:cubicBezTo>
                  <a:cubicBezTo>
                    <a:pt x="4064" y="45371"/>
                    <a:pt x="5524" y="46704"/>
                    <a:pt x="7303" y="47657"/>
                  </a:cubicBezTo>
                  <a:cubicBezTo>
                    <a:pt x="9081" y="48609"/>
                    <a:pt x="11240" y="49117"/>
                    <a:pt x="13653" y="49117"/>
                  </a:cubicBezTo>
                  <a:cubicBezTo>
                    <a:pt x="15939" y="49117"/>
                    <a:pt x="18034" y="48546"/>
                    <a:pt x="19939" y="47466"/>
                  </a:cubicBezTo>
                  <a:cubicBezTo>
                    <a:pt x="20638" y="47085"/>
                    <a:pt x="21399" y="46577"/>
                    <a:pt x="22098" y="46069"/>
                  </a:cubicBezTo>
                  <a:cubicBezTo>
                    <a:pt x="22098" y="46514"/>
                    <a:pt x="22289" y="46958"/>
                    <a:pt x="22543" y="47339"/>
                  </a:cubicBezTo>
                  <a:cubicBezTo>
                    <a:pt x="22860" y="47784"/>
                    <a:pt x="23305" y="48101"/>
                    <a:pt x="23749" y="48292"/>
                  </a:cubicBezTo>
                  <a:cubicBezTo>
                    <a:pt x="24067" y="48419"/>
                    <a:pt x="24448" y="48546"/>
                    <a:pt x="24892" y="48546"/>
                  </a:cubicBezTo>
                  <a:cubicBezTo>
                    <a:pt x="25590" y="48673"/>
                    <a:pt x="26924" y="48673"/>
                    <a:pt x="27623" y="48546"/>
                  </a:cubicBezTo>
                  <a:cubicBezTo>
                    <a:pt x="28067" y="48482"/>
                    <a:pt x="28448" y="48355"/>
                    <a:pt x="28765" y="48292"/>
                  </a:cubicBezTo>
                  <a:cubicBezTo>
                    <a:pt x="29337" y="48101"/>
                    <a:pt x="29782" y="47720"/>
                    <a:pt x="30036" y="47212"/>
                  </a:cubicBezTo>
                  <a:cubicBezTo>
                    <a:pt x="30290" y="46831"/>
                    <a:pt x="30417" y="46323"/>
                    <a:pt x="30417" y="45879"/>
                  </a:cubicBezTo>
                  <a:lnTo>
                    <a:pt x="30417" y="2699"/>
                  </a:lnTo>
                  <a:cubicBezTo>
                    <a:pt x="30417" y="2191"/>
                    <a:pt x="30226" y="1683"/>
                    <a:pt x="29972" y="1238"/>
                  </a:cubicBezTo>
                  <a:cubicBezTo>
                    <a:pt x="29655" y="794"/>
                    <a:pt x="29210" y="476"/>
                    <a:pt x="28702" y="286"/>
                  </a:cubicBezTo>
                  <a:close/>
                  <a:moveTo>
                    <a:pt x="21399" y="26130"/>
                  </a:moveTo>
                  <a:lnTo>
                    <a:pt x="21399" y="36544"/>
                  </a:lnTo>
                  <a:cubicBezTo>
                    <a:pt x="20765" y="37306"/>
                    <a:pt x="20130" y="38005"/>
                    <a:pt x="19558" y="38576"/>
                  </a:cubicBezTo>
                  <a:cubicBezTo>
                    <a:pt x="18860" y="39211"/>
                    <a:pt x="18224" y="39719"/>
                    <a:pt x="17653" y="40164"/>
                  </a:cubicBezTo>
                  <a:cubicBezTo>
                    <a:pt x="17082" y="40545"/>
                    <a:pt x="16574" y="40799"/>
                    <a:pt x="16129" y="40926"/>
                  </a:cubicBezTo>
                  <a:cubicBezTo>
                    <a:pt x="14668" y="41370"/>
                    <a:pt x="13081" y="41180"/>
                    <a:pt x="12129" y="40481"/>
                  </a:cubicBezTo>
                  <a:cubicBezTo>
                    <a:pt x="11430" y="39973"/>
                    <a:pt x="10859" y="39338"/>
                    <a:pt x="10478" y="38513"/>
                  </a:cubicBezTo>
                  <a:cubicBezTo>
                    <a:pt x="10033" y="37560"/>
                    <a:pt x="9652" y="36481"/>
                    <a:pt x="9462" y="35274"/>
                  </a:cubicBezTo>
                  <a:cubicBezTo>
                    <a:pt x="9271" y="34004"/>
                    <a:pt x="9144" y="32607"/>
                    <a:pt x="9144" y="31274"/>
                  </a:cubicBezTo>
                  <a:cubicBezTo>
                    <a:pt x="9144" y="30004"/>
                    <a:pt x="9271" y="28734"/>
                    <a:pt x="9525" y="27527"/>
                  </a:cubicBezTo>
                  <a:cubicBezTo>
                    <a:pt x="9779" y="26384"/>
                    <a:pt x="10096" y="25368"/>
                    <a:pt x="10605" y="24479"/>
                  </a:cubicBezTo>
                  <a:cubicBezTo>
                    <a:pt x="11049" y="23654"/>
                    <a:pt x="11621" y="23019"/>
                    <a:pt x="12383" y="22511"/>
                  </a:cubicBezTo>
                  <a:cubicBezTo>
                    <a:pt x="13018" y="22066"/>
                    <a:pt x="13843" y="21876"/>
                    <a:pt x="14859" y="21876"/>
                  </a:cubicBezTo>
                  <a:cubicBezTo>
                    <a:pt x="15939" y="21876"/>
                    <a:pt x="17018" y="22257"/>
                    <a:pt x="18098" y="22955"/>
                  </a:cubicBezTo>
                  <a:cubicBezTo>
                    <a:pt x="19177" y="23717"/>
                    <a:pt x="20320" y="24797"/>
                    <a:pt x="21527" y="26257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g3dc6beee290_0_1146"/>
            <p:cNvSpPr/>
            <p:nvPr/>
          </p:nvSpPr>
          <p:spPr>
            <a:xfrm>
              <a:off x="1218000" y="664429"/>
              <a:ext cx="32829" cy="35743"/>
            </a:xfrm>
            <a:custGeom>
              <a:avLst/>
              <a:gdLst/>
              <a:ahLst/>
              <a:cxnLst/>
              <a:rect l="l" t="t" r="r" b="b"/>
              <a:pathLst>
                <a:path w="32829" h="35743" extrusionOk="0">
                  <a:moveTo>
                    <a:pt x="28702" y="4819"/>
                  </a:moveTo>
                  <a:cubicBezTo>
                    <a:pt x="27305" y="3232"/>
                    <a:pt x="25590" y="2025"/>
                    <a:pt x="23558" y="1200"/>
                  </a:cubicBezTo>
                  <a:cubicBezTo>
                    <a:pt x="19495" y="-451"/>
                    <a:pt x="13462" y="-388"/>
                    <a:pt x="9398" y="1327"/>
                  </a:cubicBezTo>
                  <a:cubicBezTo>
                    <a:pt x="7302" y="2216"/>
                    <a:pt x="5524" y="3549"/>
                    <a:pt x="4127" y="5200"/>
                  </a:cubicBezTo>
                  <a:cubicBezTo>
                    <a:pt x="2730" y="6851"/>
                    <a:pt x="1651" y="8820"/>
                    <a:pt x="1016" y="11042"/>
                  </a:cubicBezTo>
                  <a:cubicBezTo>
                    <a:pt x="317" y="13201"/>
                    <a:pt x="0" y="15614"/>
                    <a:pt x="0" y="18154"/>
                  </a:cubicBezTo>
                  <a:cubicBezTo>
                    <a:pt x="0" y="20694"/>
                    <a:pt x="317" y="23171"/>
                    <a:pt x="952" y="25266"/>
                  </a:cubicBezTo>
                  <a:cubicBezTo>
                    <a:pt x="1588" y="27425"/>
                    <a:pt x="2604" y="29330"/>
                    <a:pt x="4001" y="30918"/>
                  </a:cubicBezTo>
                  <a:cubicBezTo>
                    <a:pt x="5398" y="32505"/>
                    <a:pt x="7112" y="33712"/>
                    <a:pt x="9144" y="34537"/>
                  </a:cubicBezTo>
                  <a:cubicBezTo>
                    <a:pt x="11113" y="35299"/>
                    <a:pt x="13462" y="35744"/>
                    <a:pt x="16065" y="35744"/>
                  </a:cubicBezTo>
                  <a:cubicBezTo>
                    <a:pt x="18669" y="35744"/>
                    <a:pt x="21209" y="35299"/>
                    <a:pt x="23304" y="34410"/>
                  </a:cubicBezTo>
                  <a:cubicBezTo>
                    <a:pt x="25400" y="33521"/>
                    <a:pt x="27178" y="32188"/>
                    <a:pt x="28639" y="30537"/>
                  </a:cubicBezTo>
                  <a:cubicBezTo>
                    <a:pt x="30035" y="28886"/>
                    <a:pt x="31115" y="26981"/>
                    <a:pt x="31814" y="24758"/>
                  </a:cubicBezTo>
                  <a:cubicBezTo>
                    <a:pt x="32512" y="22599"/>
                    <a:pt x="32829" y="20186"/>
                    <a:pt x="32829" y="17646"/>
                  </a:cubicBezTo>
                  <a:cubicBezTo>
                    <a:pt x="32829" y="15106"/>
                    <a:pt x="32512" y="12630"/>
                    <a:pt x="31877" y="10534"/>
                  </a:cubicBezTo>
                  <a:cubicBezTo>
                    <a:pt x="31242" y="8375"/>
                    <a:pt x="30163" y="6470"/>
                    <a:pt x="28829" y="4946"/>
                  </a:cubicBezTo>
                  <a:close/>
                  <a:moveTo>
                    <a:pt x="23622" y="17900"/>
                  </a:moveTo>
                  <a:cubicBezTo>
                    <a:pt x="23622" y="19424"/>
                    <a:pt x="23432" y="20821"/>
                    <a:pt x="23177" y="22091"/>
                  </a:cubicBezTo>
                  <a:cubicBezTo>
                    <a:pt x="22860" y="23298"/>
                    <a:pt x="22415" y="24314"/>
                    <a:pt x="21844" y="25076"/>
                  </a:cubicBezTo>
                  <a:cubicBezTo>
                    <a:pt x="21273" y="25838"/>
                    <a:pt x="20574" y="26473"/>
                    <a:pt x="19685" y="26917"/>
                  </a:cubicBezTo>
                  <a:cubicBezTo>
                    <a:pt x="17780" y="27870"/>
                    <a:pt x="14605" y="27743"/>
                    <a:pt x="12890" y="26917"/>
                  </a:cubicBezTo>
                  <a:cubicBezTo>
                    <a:pt x="12001" y="26409"/>
                    <a:pt x="11303" y="25838"/>
                    <a:pt x="10795" y="25012"/>
                  </a:cubicBezTo>
                  <a:cubicBezTo>
                    <a:pt x="10223" y="24187"/>
                    <a:pt x="9842" y="23107"/>
                    <a:pt x="9589" y="21964"/>
                  </a:cubicBezTo>
                  <a:cubicBezTo>
                    <a:pt x="9335" y="20694"/>
                    <a:pt x="9207" y="19297"/>
                    <a:pt x="9207" y="17837"/>
                  </a:cubicBezTo>
                  <a:cubicBezTo>
                    <a:pt x="9207" y="16376"/>
                    <a:pt x="9398" y="14916"/>
                    <a:pt x="9715" y="13646"/>
                  </a:cubicBezTo>
                  <a:cubicBezTo>
                    <a:pt x="10033" y="12439"/>
                    <a:pt x="10477" y="11423"/>
                    <a:pt x="11113" y="10598"/>
                  </a:cubicBezTo>
                  <a:cubicBezTo>
                    <a:pt x="11684" y="9836"/>
                    <a:pt x="12382" y="9201"/>
                    <a:pt x="13271" y="8756"/>
                  </a:cubicBezTo>
                  <a:cubicBezTo>
                    <a:pt x="14160" y="8312"/>
                    <a:pt x="15304" y="8121"/>
                    <a:pt x="16573" y="8121"/>
                  </a:cubicBezTo>
                  <a:cubicBezTo>
                    <a:pt x="17970" y="8121"/>
                    <a:pt x="19177" y="8375"/>
                    <a:pt x="20066" y="8820"/>
                  </a:cubicBezTo>
                  <a:cubicBezTo>
                    <a:pt x="20955" y="9328"/>
                    <a:pt x="21654" y="9899"/>
                    <a:pt x="22161" y="10725"/>
                  </a:cubicBezTo>
                  <a:cubicBezTo>
                    <a:pt x="22733" y="11614"/>
                    <a:pt x="23114" y="12630"/>
                    <a:pt x="23368" y="13836"/>
                  </a:cubicBezTo>
                  <a:cubicBezTo>
                    <a:pt x="23622" y="15106"/>
                    <a:pt x="23749" y="16503"/>
                    <a:pt x="23749" y="17964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g3dc6beee290_0_1146"/>
            <p:cNvSpPr/>
            <p:nvPr/>
          </p:nvSpPr>
          <p:spPr>
            <a:xfrm>
              <a:off x="1262958" y="664302"/>
              <a:ext cx="24320" cy="35679"/>
            </a:xfrm>
            <a:custGeom>
              <a:avLst/>
              <a:gdLst/>
              <a:ahLst/>
              <a:cxnLst/>
              <a:rect l="l" t="t" r="r" b="b"/>
              <a:pathLst>
                <a:path w="24320" h="35679" extrusionOk="0">
                  <a:moveTo>
                    <a:pt x="21717" y="17773"/>
                  </a:moveTo>
                  <a:cubicBezTo>
                    <a:pt x="20892" y="17011"/>
                    <a:pt x="19939" y="16376"/>
                    <a:pt x="18923" y="15804"/>
                  </a:cubicBezTo>
                  <a:cubicBezTo>
                    <a:pt x="17971" y="15296"/>
                    <a:pt x="17018" y="14915"/>
                    <a:pt x="16065" y="14534"/>
                  </a:cubicBezTo>
                  <a:lnTo>
                    <a:pt x="13335" y="13455"/>
                  </a:lnTo>
                  <a:cubicBezTo>
                    <a:pt x="12573" y="13137"/>
                    <a:pt x="11874" y="12820"/>
                    <a:pt x="11240" y="12439"/>
                  </a:cubicBezTo>
                  <a:cubicBezTo>
                    <a:pt x="10732" y="12121"/>
                    <a:pt x="10351" y="11740"/>
                    <a:pt x="10033" y="11359"/>
                  </a:cubicBezTo>
                  <a:cubicBezTo>
                    <a:pt x="9843" y="11105"/>
                    <a:pt x="9715" y="10788"/>
                    <a:pt x="9715" y="10280"/>
                  </a:cubicBezTo>
                  <a:cubicBezTo>
                    <a:pt x="9715" y="9899"/>
                    <a:pt x="9779" y="9581"/>
                    <a:pt x="9906" y="9327"/>
                  </a:cubicBezTo>
                  <a:cubicBezTo>
                    <a:pt x="10033" y="9073"/>
                    <a:pt x="10224" y="8819"/>
                    <a:pt x="10414" y="8629"/>
                  </a:cubicBezTo>
                  <a:cubicBezTo>
                    <a:pt x="10668" y="8438"/>
                    <a:pt x="11049" y="8248"/>
                    <a:pt x="11493" y="8121"/>
                  </a:cubicBezTo>
                  <a:cubicBezTo>
                    <a:pt x="12573" y="7803"/>
                    <a:pt x="14415" y="7803"/>
                    <a:pt x="15558" y="8121"/>
                  </a:cubicBezTo>
                  <a:cubicBezTo>
                    <a:pt x="16256" y="8311"/>
                    <a:pt x="16891" y="8565"/>
                    <a:pt x="17399" y="8819"/>
                  </a:cubicBezTo>
                  <a:cubicBezTo>
                    <a:pt x="17907" y="9073"/>
                    <a:pt x="18288" y="9264"/>
                    <a:pt x="18606" y="9454"/>
                  </a:cubicBezTo>
                  <a:cubicBezTo>
                    <a:pt x="19304" y="9899"/>
                    <a:pt x="19876" y="10089"/>
                    <a:pt x="20384" y="10089"/>
                  </a:cubicBezTo>
                  <a:lnTo>
                    <a:pt x="21273" y="9962"/>
                  </a:lnTo>
                  <a:lnTo>
                    <a:pt x="21717" y="9645"/>
                  </a:lnTo>
                  <a:cubicBezTo>
                    <a:pt x="22098" y="9391"/>
                    <a:pt x="22415" y="9010"/>
                    <a:pt x="22606" y="8502"/>
                  </a:cubicBezTo>
                  <a:cubicBezTo>
                    <a:pt x="22733" y="8184"/>
                    <a:pt x="22860" y="7803"/>
                    <a:pt x="22924" y="7295"/>
                  </a:cubicBezTo>
                  <a:cubicBezTo>
                    <a:pt x="22924" y="6978"/>
                    <a:pt x="22924" y="6597"/>
                    <a:pt x="22924" y="6152"/>
                  </a:cubicBezTo>
                  <a:cubicBezTo>
                    <a:pt x="22924" y="5708"/>
                    <a:pt x="22924" y="5327"/>
                    <a:pt x="22860" y="5009"/>
                  </a:cubicBezTo>
                  <a:lnTo>
                    <a:pt x="22733" y="4311"/>
                  </a:lnTo>
                  <a:cubicBezTo>
                    <a:pt x="22670" y="3993"/>
                    <a:pt x="22543" y="3676"/>
                    <a:pt x="22352" y="3295"/>
                  </a:cubicBezTo>
                  <a:cubicBezTo>
                    <a:pt x="22162" y="2977"/>
                    <a:pt x="21844" y="2596"/>
                    <a:pt x="21463" y="2342"/>
                  </a:cubicBezTo>
                  <a:cubicBezTo>
                    <a:pt x="21146" y="2088"/>
                    <a:pt x="20765" y="1834"/>
                    <a:pt x="20193" y="1580"/>
                  </a:cubicBezTo>
                  <a:cubicBezTo>
                    <a:pt x="19685" y="1326"/>
                    <a:pt x="19050" y="1072"/>
                    <a:pt x="18288" y="818"/>
                  </a:cubicBezTo>
                  <a:cubicBezTo>
                    <a:pt x="17590" y="628"/>
                    <a:pt x="16827" y="437"/>
                    <a:pt x="15939" y="247"/>
                  </a:cubicBezTo>
                  <a:cubicBezTo>
                    <a:pt x="13081" y="-261"/>
                    <a:pt x="10224" y="56"/>
                    <a:pt x="8065" y="818"/>
                  </a:cubicBezTo>
                  <a:cubicBezTo>
                    <a:pt x="6540" y="1390"/>
                    <a:pt x="5207" y="2088"/>
                    <a:pt x="4127" y="3041"/>
                  </a:cubicBezTo>
                  <a:cubicBezTo>
                    <a:pt x="3048" y="3993"/>
                    <a:pt x="2223" y="5136"/>
                    <a:pt x="1651" y="6406"/>
                  </a:cubicBezTo>
                  <a:cubicBezTo>
                    <a:pt x="1143" y="7676"/>
                    <a:pt x="826" y="9010"/>
                    <a:pt x="826" y="10407"/>
                  </a:cubicBezTo>
                  <a:cubicBezTo>
                    <a:pt x="826" y="11931"/>
                    <a:pt x="1080" y="13328"/>
                    <a:pt x="1588" y="14471"/>
                  </a:cubicBezTo>
                  <a:cubicBezTo>
                    <a:pt x="2096" y="15614"/>
                    <a:pt x="2794" y="16566"/>
                    <a:pt x="3620" y="17455"/>
                  </a:cubicBezTo>
                  <a:cubicBezTo>
                    <a:pt x="4445" y="18217"/>
                    <a:pt x="5334" y="18916"/>
                    <a:pt x="6350" y="19424"/>
                  </a:cubicBezTo>
                  <a:cubicBezTo>
                    <a:pt x="7302" y="19932"/>
                    <a:pt x="8255" y="20376"/>
                    <a:pt x="9208" y="20757"/>
                  </a:cubicBezTo>
                  <a:cubicBezTo>
                    <a:pt x="10160" y="21138"/>
                    <a:pt x="11049" y="21456"/>
                    <a:pt x="11938" y="21837"/>
                  </a:cubicBezTo>
                  <a:cubicBezTo>
                    <a:pt x="12700" y="22154"/>
                    <a:pt x="13399" y="22472"/>
                    <a:pt x="13970" y="22853"/>
                  </a:cubicBezTo>
                  <a:cubicBezTo>
                    <a:pt x="14478" y="23170"/>
                    <a:pt x="14859" y="23551"/>
                    <a:pt x="15177" y="23932"/>
                  </a:cubicBezTo>
                  <a:cubicBezTo>
                    <a:pt x="15367" y="24186"/>
                    <a:pt x="15431" y="24504"/>
                    <a:pt x="15431" y="24948"/>
                  </a:cubicBezTo>
                  <a:cubicBezTo>
                    <a:pt x="15431" y="25456"/>
                    <a:pt x="15367" y="25901"/>
                    <a:pt x="15177" y="26218"/>
                  </a:cubicBezTo>
                  <a:cubicBezTo>
                    <a:pt x="14986" y="26536"/>
                    <a:pt x="14796" y="26790"/>
                    <a:pt x="14478" y="26980"/>
                  </a:cubicBezTo>
                  <a:cubicBezTo>
                    <a:pt x="14097" y="27234"/>
                    <a:pt x="13652" y="27425"/>
                    <a:pt x="13145" y="27552"/>
                  </a:cubicBezTo>
                  <a:cubicBezTo>
                    <a:pt x="11748" y="27933"/>
                    <a:pt x="9779" y="27806"/>
                    <a:pt x="8446" y="27425"/>
                  </a:cubicBezTo>
                  <a:cubicBezTo>
                    <a:pt x="7620" y="27171"/>
                    <a:pt x="6921" y="26917"/>
                    <a:pt x="6287" y="26599"/>
                  </a:cubicBezTo>
                  <a:cubicBezTo>
                    <a:pt x="5652" y="26282"/>
                    <a:pt x="5143" y="25964"/>
                    <a:pt x="4699" y="25710"/>
                  </a:cubicBezTo>
                  <a:cubicBezTo>
                    <a:pt x="3937" y="25202"/>
                    <a:pt x="3302" y="25012"/>
                    <a:pt x="2667" y="25012"/>
                  </a:cubicBezTo>
                  <a:lnTo>
                    <a:pt x="1778" y="25139"/>
                  </a:lnTo>
                  <a:lnTo>
                    <a:pt x="1334" y="25393"/>
                  </a:lnTo>
                  <a:cubicBezTo>
                    <a:pt x="1016" y="25583"/>
                    <a:pt x="571" y="25964"/>
                    <a:pt x="318" y="26663"/>
                  </a:cubicBezTo>
                  <a:cubicBezTo>
                    <a:pt x="190" y="26980"/>
                    <a:pt x="127" y="27298"/>
                    <a:pt x="64" y="27742"/>
                  </a:cubicBezTo>
                  <a:cubicBezTo>
                    <a:pt x="64" y="28060"/>
                    <a:pt x="0" y="28504"/>
                    <a:pt x="0" y="29012"/>
                  </a:cubicBezTo>
                  <a:cubicBezTo>
                    <a:pt x="0" y="29838"/>
                    <a:pt x="64" y="30536"/>
                    <a:pt x="254" y="31108"/>
                  </a:cubicBezTo>
                  <a:cubicBezTo>
                    <a:pt x="445" y="31806"/>
                    <a:pt x="826" y="32441"/>
                    <a:pt x="1270" y="32822"/>
                  </a:cubicBezTo>
                  <a:cubicBezTo>
                    <a:pt x="1651" y="33140"/>
                    <a:pt x="2096" y="33457"/>
                    <a:pt x="2794" y="33838"/>
                  </a:cubicBezTo>
                  <a:cubicBezTo>
                    <a:pt x="3365" y="34156"/>
                    <a:pt x="4127" y="34473"/>
                    <a:pt x="4953" y="34727"/>
                  </a:cubicBezTo>
                  <a:cubicBezTo>
                    <a:pt x="5779" y="34981"/>
                    <a:pt x="6731" y="35235"/>
                    <a:pt x="7747" y="35426"/>
                  </a:cubicBezTo>
                  <a:cubicBezTo>
                    <a:pt x="8763" y="35616"/>
                    <a:pt x="9906" y="35680"/>
                    <a:pt x="11049" y="35680"/>
                  </a:cubicBezTo>
                  <a:cubicBezTo>
                    <a:pt x="12890" y="35680"/>
                    <a:pt x="14605" y="35426"/>
                    <a:pt x="16193" y="34981"/>
                  </a:cubicBezTo>
                  <a:cubicBezTo>
                    <a:pt x="17780" y="34537"/>
                    <a:pt x="19240" y="33775"/>
                    <a:pt x="20447" y="32822"/>
                  </a:cubicBezTo>
                  <a:cubicBezTo>
                    <a:pt x="21654" y="31870"/>
                    <a:pt x="22670" y="30663"/>
                    <a:pt x="23305" y="29203"/>
                  </a:cubicBezTo>
                  <a:cubicBezTo>
                    <a:pt x="23940" y="27806"/>
                    <a:pt x="24321" y="26218"/>
                    <a:pt x="24321" y="24440"/>
                  </a:cubicBezTo>
                  <a:cubicBezTo>
                    <a:pt x="24321" y="22916"/>
                    <a:pt x="24067" y="21583"/>
                    <a:pt x="23495" y="20440"/>
                  </a:cubicBezTo>
                  <a:cubicBezTo>
                    <a:pt x="22987" y="19297"/>
                    <a:pt x="22289" y="18344"/>
                    <a:pt x="21399" y="17582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g3dc6beee290_0_1146"/>
            <p:cNvSpPr/>
            <p:nvPr/>
          </p:nvSpPr>
          <p:spPr>
            <a:xfrm>
              <a:off x="1325950" y="664493"/>
              <a:ext cx="30416" cy="35679"/>
            </a:xfrm>
            <a:custGeom>
              <a:avLst/>
              <a:gdLst/>
              <a:ahLst/>
              <a:cxnLst/>
              <a:rect l="l" t="t" r="r" b="b"/>
              <a:pathLst>
                <a:path w="30416" h="35679" extrusionOk="0">
                  <a:moveTo>
                    <a:pt x="26988" y="4691"/>
                  </a:moveTo>
                  <a:lnTo>
                    <a:pt x="26988" y="4691"/>
                  </a:lnTo>
                  <a:cubicBezTo>
                    <a:pt x="25781" y="3231"/>
                    <a:pt x="24257" y="2088"/>
                    <a:pt x="22415" y="1262"/>
                  </a:cubicBezTo>
                  <a:cubicBezTo>
                    <a:pt x="18860" y="-389"/>
                    <a:pt x="13335" y="-452"/>
                    <a:pt x="9335" y="1262"/>
                  </a:cubicBezTo>
                  <a:cubicBezTo>
                    <a:pt x="7366" y="2088"/>
                    <a:pt x="5651" y="3358"/>
                    <a:pt x="4254" y="4945"/>
                  </a:cubicBezTo>
                  <a:cubicBezTo>
                    <a:pt x="2857" y="6533"/>
                    <a:pt x="1842" y="8438"/>
                    <a:pt x="1079" y="10660"/>
                  </a:cubicBezTo>
                  <a:cubicBezTo>
                    <a:pt x="381" y="12819"/>
                    <a:pt x="0" y="15296"/>
                    <a:pt x="0" y="17963"/>
                  </a:cubicBezTo>
                  <a:cubicBezTo>
                    <a:pt x="0" y="20630"/>
                    <a:pt x="317" y="23297"/>
                    <a:pt x="1016" y="25456"/>
                  </a:cubicBezTo>
                  <a:cubicBezTo>
                    <a:pt x="1714" y="27678"/>
                    <a:pt x="2794" y="29583"/>
                    <a:pt x="4191" y="31107"/>
                  </a:cubicBezTo>
                  <a:cubicBezTo>
                    <a:pt x="5588" y="32631"/>
                    <a:pt x="7366" y="33774"/>
                    <a:pt x="9461" y="34536"/>
                  </a:cubicBezTo>
                  <a:cubicBezTo>
                    <a:pt x="11430" y="35298"/>
                    <a:pt x="13779" y="35679"/>
                    <a:pt x="16383" y="35679"/>
                  </a:cubicBezTo>
                  <a:cubicBezTo>
                    <a:pt x="17843" y="35679"/>
                    <a:pt x="19240" y="35552"/>
                    <a:pt x="20574" y="35362"/>
                  </a:cubicBezTo>
                  <a:cubicBezTo>
                    <a:pt x="21844" y="35171"/>
                    <a:pt x="22987" y="34917"/>
                    <a:pt x="24003" y="34600"/>
                  </a:cubicBezTo>
                  <a:cubicBezTo>
                    <a:pt x="25019" y="34282"/>
                    <a:pt x="25908" y="34028"/>
                    <a:pt x="26543" y="33711"/>
                  </a:cubicBezTo>
                  <a:cubicBezTo>
                    <a:pt x="27559" y="33266"/>
                    <a:pt x="27876" y="33012"/>
                    <a:pt x="28130" y="32758"/>
                  </a:cubicBezTo>
                  <a:cubicBezTo>
                    <a:pt x="28385" y="32504"/>
                    <a:pt x="28575" y="32250"/>
                    <a:pt x="28702" y="32060"/>
                  </a:cubicBezTo>
                  <a:cubicBezTo>
                    <a:pt x="28892" y="31742"/>
                    <a:pt x="29020" y="31425"/>
                    <a:pt x="29083" y="31044"/>
                  </a:cubicBezTo>
                  <a:cubicBezTo>
                    <a:pt x="29083" y="30853"/>
                    <a:pt x="29146" y="30599"/>
                    <a:pt x="29210" y="30345"/>
                  </a:cubicBezTo>
                  <a:cubicBezTo>
                    <a:pt x="29210" y="30091"/>
                    <a:pt x="29210" y="29774"/>
                    <a:pt x="29210" y="29456"/>
                  </a:cubicBezTo>
                  <a:cubicBezTo>
                    <a:pt x="29210" y="28948"/>
                    <a:pt x="29210" y="28567"/>
                    <a:pt x="29210" y="28250"/>
                  </a:cubicBezTo>
                  <a:cubicBezTo>
                    <a:pt x="29210" y="27805"/>
                    <a:pt x="29083" y="27488"/>
                    <a:pt x="28956" y="27107"/>
                  </a:cubicBezTo>
                  <a:cubicBezTo>
                    <a:pt x="28765" y="26662"/>
                    <a:pt x="28448" y="26281"/>
                    <a:pt x="28004" y="25964"/>
                  </a:cubicBezTo>
                  <a:lnTo>
                    <a:pt x="27178" y="25583"/>
                  </a:lnTo>
                  <a:lnTo>
                    <a:pt x="26670" y="25583"/>
                  </a:lnTo>
                  <a:cubicBezTo>
                    <a:pt x="26162" y="25583"/>
                    <a:pt x="25590" y="25710"/>
                    <a:pt x="24765" y="26091"/>
                  </a:cubicBezTo>
                  <a:cubicBezTo>
                    <a:pt x="24257" y="26281"/>
                    <a:pt x="23685" y="26535"/>
                    <a:pt x="22923" y="26789"/>
                  </a:cubicBezTo>
                  <a:cubicBezTo>
                    <a:pt x="22225" y="27043"/>
                    <a:pt x="21336" y="27297"/>
                    <a:pt x="20320" y="27488"/>
                  </a:cubicBezTo>
                  <a:cubicBezTo>
                    <a:pt x="18224" y="27932"/>
                    <a:pt x="14986" y="27932"/>
                    <a:pt x="13145" y="27170"/>
                  </a:cubicBezTo>
                  <a:cubicBezTo>
                    <a:pt x="12192" y="26789"/>
                    <a:pt x="11493" y="26281"/>
                    <a:pt x="10858" y="25583"/>
                  </a:cubicBezTo>
                  <a:cubicBezTo>
                    <a:pt x="10287" y="24821"/>
                    <a:pt x="9842" y="23995"/>
                    <a:pt x="9589" y="22916"/>
                  </a:cubicBezTo>
                  <a:cubicBezTo>
                    <a:pt x="9398" y="22217"/>
                    <a:pt x="9335" y="21519"/>
                    <a:pt x="9207" y="20757"/>
                  </a:cubicBezTo>
                  <a:lnTo>
                    <a:pt x="26543" y="20757"/>
                  </a:lnTo>
                  <a:cubicBezTo>
                    <a:pt x="27495" y="20757"/>
                    <a:pt x="28385" y="20439"/>
                    <a:pt x="29146" y="19804"/>
                  </a:cubicBezTo>
                  <a:cubicBezTo>
                    <a:pt x="29972" y="19106"/>
                    <a:pt x="30417" y="18026"/>
                    <a:pt x="30417" y="16629"/>
                  </a:cubicBezTo>
                  <a:lnTo>
                    <a:pt x="30417" y="15677"/>
                  </a:lnTo>
                  <a:cubicBezTo>
                    <a:pt x="30417" y="13581"/>
                    <a:pt x="30163" y="11613"/>
                    <a:pt x="29591" y="9835"/>
                  </a:cubicBezTo>
                  <a:cubicBezTo>
                    <a:pt x="29020" y="7930"/>
                    <a:pt x="28130" y="6215"/>
                    <a:pt x="26988" y="4818"/>
                  </a:cubicBezTo>
                  <a:close/>
                  <a:moveTo>
                    <a:pt x="21399" y="13200"/>
                  </a:moveTo>
                  <a:lnTo>
                    <a:pt x="9335" y="13200"/>
                  </a:lnTo>
                  <a:cubicBezTo>
                    <a:pt x="9398" y="12819"/>
                    <a:pt x="9525" y="12502"/>
                    <a:pt x="9652" y="12121"/>
                  </a:cubicBezTo>
                  <a:cubicBezTo>
                    <a:pt x="9970" y="11232"/>
                    <a:pt x="10351" y="10470"/>
                    <a:pt x="10922" y="9835"/>
                  </a:cubicBezTo>
                  <a:cubicBezTo>
                    <a:pt x="11430" y="9200"/>
                    <a:pt x="12065" y="8692"/>
                    <a:pt x="12827" y="8311"/>
                  </a:cubicBezTo>
                  <a:cubicBezTo>
                    <a:pt x="13589" y="7930"/>
                    <a:pt x="14478" y="7739"/>
                    <a:pt x="15557" y="7739"/>
                  </a:cubicBezTo>
                  <a:cubicBezTo>
                    <a:pt x="17589" y="7739"/>
                    <a:pt x="19050" y="8311"/>
                    <a:pt x="20066" y="9517"/>
                  </a:cubicBezTo>
                  <a:cubicBezTo>
                    <a:pt x="20828" y="10470"/>
                    <a:pt x="21273" y="11676"/>
                    <a:pt x="21463" y="1320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g3dc6beee290_0_1146"/>
            <p:cNvSpPr/>
            <p:nvPr/>
          </p:nvSpPr>
          <p:spPr>
            <a:xfrm>
              <a:off x="1371543" y="664454"/>
              <a:ext cx="28829" cy="35369"/>
            </a:xfrm>
            <a:custGeom>
              <a:avLst/>
              <a:gdLst/>
              <a:ahLst/>
              <a:cxnLst/>
              <a:rect l="l" t="t" r="r" b="b"/>
              <a:pathLst>
                <a:path w="28829" h="35369" extrusionOk="0">
                  <a:moveTo>
                    <a:pt x="26099" y="4350"/>
                  </a:moveTo>
                  <a:lnTo>
                    <a:pt x="26099" y="4350"/>
                  </a:lnTo>
                  <a:cubicBezTo>
                    <a:pt x="25083" y="3016"/>
                    <a:pt x="23813" y="1937"/>
                    <a:pt x="22225" y="1175"/>
                  </a:cubicBezTo>
                  <a:cubicBezTo>
                    <a:pt x="19240" y="-286"/>
                    <a:pt x="14796" y="-603"/>
                    <a:pt x="10732" y="1492"/>
                  </a:cubicBezTo>
                  <a:cubicBezTo>
                    <a:pt x="9970" y="1873"/>
                    <a:pt x="9208" y="2381"/>
                    <a:pt x="8446" y="3016"/>
                  </a:cubicBezTo>
                  <a:cubicBezTo>
                    <a:pt x="8446" y="2572"/>
                    <a:pt x="8255" y="2191"/>
                    <a:pt x="8064" y="1873"/>
                  </a:cubicBezTo>
                  <a:cubicBezTo>
                    <a:pt x="7811" y="1492"/>
                    <a:pt x="7493" y="1238"/>
                    <a:pt x="7049" y="984"/>
                  </a:cubicBezTo>
                  <a:cubicBezTo>
                    <a:pt x="6667" y="794"/>
                    <a:pt x="6223" y="603"/>
                    <a:pt x="5652" y="603"/>
                  </a:cubicBezTo>
                  <a:cubicBezTo>
                    <a:pt x="4889" y="540"/>
                    <a:pt x="3556" y="540"/>
                    <a:pt x="2858" y="603"/>
                  </a:cubicBezTo>
                  <a:cubicBezTo>
                    <a:pt x="2349" y="603"/>
                    <a:pt x="1905" y="794"/>
                    <a:pt x="1461" y="984"/>
                  </a:cubicBezTo>
                  <a:cubicBezTo>
                    <a:pt x="952" y="1238"/>
                    <a:pt x="571" y="1619"/>
                    <a:pt x="317" y="2064"/>
                  </a:cubicBezTo>
                  <a:cubicBezTo>
                    <a:pt x="127" y="2445"/>
                    <a:pt x="0" y="2889"/>
                    <a:pt x="0" y="3334"/>
                  </a:cubicBezTo>
                  <a:lnTo>
                    <a:pt x="0" y="32544"/>
                  </a:lnTo>
                  <a:cubicBezTo>
                    <a:pt x="0" y="33052"/>
                    <a:pt x="127" y="33560"/>
                    <a:pt x="381" y="33941"/>
                  </a:cubicBezTo>
                  <a:cubicBezTo>
                    <a:pt x="635" y="34385"/>
                    <a:pt x="1080" y="34703"/>
                    <a:pt x="1651" y="34957"/>
                  </a:cubicBezTo>
                  <a:cubicBezTo>
                    <a:pt x="2032" y="35084"/>
                    <a:pt x="2413" y="35211"/>
                    <a:pt x="2921" y="35274"/>
                  </a:cubicBezTo>
                  <a:cubicBezTo>
                    <a:pt x="3746" y="35401"/>
                    <a:pt x="5207" y="35401"/>
                    <a:pt x="5969" y="35274"/>
                  </a:cubicBezTo>
                  <a:cubicBezTo>
                    <a:pt x="6540" y="35211"/>
                    <a:pt x="6921" y="35084"/>
                    <a:pt x="7302" y="34957"/>
                  </a:cubicBezTo>
                  <a:cubicBezTo>
                    <a:pt x="7811" y="34766"/>
                    <a:pt x="8192" y="34449"/>
                    <a:pt x="8446" y="34068"/>
                  </a:cubicBezTo>
                  <a:cubicBezTo>
                    <a:pt x="8763" y="33623"/>
                    <a:pt x="8954" y="33115"/>
                    <a:pt x="8954" y="32544"/>
                  </a:cubicBezTo>
                  <a:lnTo>
                    <a:pt x="8954" y="12795"/>
                  </a:lnTo>
                  <a:cubicBezTo>
                    <a:pt x="10160" y="11335"/>
                    <a:pt x="11367" y="10192"/>
                    <a:pt x="12446" y="9430"/>
                  </a:cubicBezTo>
                  <a:cubicBezTo>
                    <a:pt x="14288" y="8096"/>
                    <a:pt x="16192" y="8160"/>
                    <a:pt x="17399" y="8731"/>
                  </a:cubicBezTo>
                  <a:cubicBezTo>
                    <a:pt x="17907" y="8985"/>
                    <a:pt x="18352" y="9366"/>
                    <a:pt x="18669" y="9811"/>
                  </a:cubicBezTo>
                  <a:cubicBezTo>
                    <a:pt x="19050" y="10382"/>
                    <a:pt x="19367" y="11081"/>
                    <a:pt x="19558" y="11906"/>
                  </a:cubicBezTo>
                  <a:cubicBezTo>
                    <a:pt x="19812" y="12795"/>
                    <a:pt x="19876" y="14002"/>
                    <a:pt x="19876" y="15462"/>
                  </a:cubicBezTo>
                  <a:lnTo>
                    <a:pt x="19876" y="32544"/>
                  </a:lnTo>
                  <a:cubicBezTo>
                    <a:pt x="19876" y="33115"/>
                    <a:pt x="20066" y="33623"/>
                    <a:pt x="20320" y="34004"/>
                  </a:cubicBezTo>
                  <a:cubicBezTo>
                    <a:pt x="20574" y="34385"/>
                    <a:pt x="20955" y="34703"/>
                    <a:pt x="21463" y="34893"/>
                  </a:cubicBezTo>
                  <a:cubicBezTo>
                    <a:pt x="21844" y="35084"/>
                    <a:pt x="22225" y="35147"/>
                    <a:pt x="22796" y="35211"/>
                  </a:cubicBezTo>
                  <a:cubicBezTo>
                    <a:pt x="23177" y="35211"/>
                    <a:pt x="23686" y="35274"/>
                    <a:pt x="24321" y="35274"/>
                  </a:cubicBezTo>
                  <a:cubicBezTo>
                    <a:pt x="24955" y="35274"/>
                    <a:pt x="25464" y="35274"/>
                    <a:pt x="25845" y="35211"/>
                  </a:cubicBezTo>
                  <a:cubicBezTo>
                    <a:pt x="26352" y="35147"/>
                    <a:pt x="26797" y="35020"/>
                    <a:pt x="27178" y="34893"/>
                  </a:cubicBezTo>
                  <a:cubicBezTo>
                    <a:pt x="27686" y="34703"/>
                    <a:pt x="28067" y="34385"/>
                    <a:pt x="28321" y="34004"/>
                  </a:cubicBezTo>
                  <a:cubicBezTo>
                    <a:pt x="28639" y="33560"/>
                    <a:pt x="28829" y="33052"/>
                    <a:pt x="28829" y="32480"/>
                  </a:cubicBezTo>
                  <a:lnTo>
                    <a:pt x="28829" y="14700"/>
                  </a:lnTo>
                  <a:cubicBezTo>
                    <a:pt x="28829" y="12478"/>
                    <a:pt x="28639" y="10573"/>
                    <a:pt x="28258" y="8922"/>
                  </a:cubicBezTo>
                  <a:cubicBezTo>
                    <a:pt x="27877" y="7207"/>
                    <a:pt x="27178" y="5683"/>
                    <a:pt x="26162" y="4413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g3dc6beee290_0_1146"/>
            <p:cNvSpPr/>
            <p:nvPr/>
          </p:nvSpPr>
          <p:spPr>
            <a:xfrm>
              <a:off x="1438917" y="653853"/>
              <a:ext cx="39822" cy="45906"/>
            </a:xfrm>
            <a:custGeom>
              <a:avLst/>
              <a:gdLst/>
              <a:ahLst/>
              <a:cxnLst/>
              <a:rect l="l" t="t" r="r" b="b"/>
              <a:pathLst>
                <a:path w="39822" h="45906" extrusionOk="0">
                  <a:moveTo>
                    <a:pt x="25273" y="2314"/>
                  </a:moveTo>
                  <a:lnTo>
                    <a:pt x="25273" y="2314"/>
                  </a:lnTo>
                  <a:cubicBezTo>
                    <a:pt x="25082" y="1870"/>
                    <a:pt x="24892" y="1425"/>
                    <a:pt x="24511" y="1108"/>
                  </a:cubicBezTo>
                  <a:cubicBezTo>
                    <a:pt x="24130" y="727"/>
                    <a:pt x="23685" y="473"/>
                    <a:pt x="23114" y="282"/>
                  </a:cubicBezTo>
                  <a:cubicBezTo>
                    <a:pt x="22733" y="155"/>
                    <a:pt x="22225" y="92"/>
                    <a:pt x="21590" y="28"/>
                  </a:cubicBezTo>
                  <a:cubicBezTo>
                    <a:pt x="20638" y="28"/>
                    <a:pt x="18986" y="-35"/>
                    <a:pt x="18034" y="28"/>
                  </a:cubicBezTo>
                  <a:cubicBezTo>
                    <a:pt x="17463" y="28"/>
                    <a:pt x="17018" y="155"/>
                    <a:pt x="16573" y="282"/>
                  </a:cubicBezTo>
                  <a:cubicBezTo>
                    <a:pt x="16002" y="473"/>
                    <a:pt x="15557" y="727"/>
                    <a:pt x="15176" y="1108"/>
                  </a:cubicBezTo>
                  <a:cubicBezTo>
                    <a:pt x="14859" y="1425"/>
                    <a:pt x="14605" y="1806"/>
                    <a:pt x="14478" y="2314"/>
                  </a:cubicBezTo>
                  <a:lnTo>
                    <a:pt x="381" y="41303"/>
                  </a:lnTo>
                  <a:cubicBezTo>
                    <a:pt x="127" y="41938"/>
                    <a:pt x="0" y="42510"/>
                    <a:pt x="0" y="43018"/>
                  </a:cubicBezTo>
                  <a:cubicBezTo>
                    <a:pt x="0" y="43843"/>
                    <a:pt x="254" y="44542"/>
                    <a:pt x="825" y="45050"/>
                  </a:cubicBezTo>
                  <a:cubicBezTo>
                    <a:pt x="1270" y="45431"/>
                    <a:pt x="1841" y="45685"/>
                    <a:pt x="2667" y="45812"/>
                  </a:cubicBezTo>
                  <a:cubicBezTo>
                    <a:pt x="3556" y="45939"/>
                    <a:pt x="5207" y="45939"/>
                    <a:pt x="6096" y="45812"/>
                  </a:cubicBezTo>
                  <a:cubicBezTo>
                    <a:pt x="6667" y="45812"/>
                    <a:pt x="7112" y="45621"/>
                    <a:pt x="7556" y="45431"/>
                  </a:cubicBezTo>
                  <a:cubicBezTo>
                    <a:pt x="8001" y="45177"/>
                    <a:pt x="8382" y="44923"/>
                    <a:pt x="8699" y="44542"/>
                  </a:cubicBezTo>
                  <a:cubicBezTo>
                    <a:pt x="8953" y="44224"/>
                    <a:pt x="9080" y="43907"/>
                    <a:pt x="9207" y="43526"/>
                  </a:cubicBezTo>
                  <a:lnTo>
                    <a:pt x="12255" y="34636"/>
                  </a:lnTo>
                  <a:lnTo>
                    <a:pt x="27178" y="34636"/>
                  </a:lnTo>
                  <a:lnTo>
                    <a:pt x="30416" y="43780"/>
                  </a:lnTo>
                  <a:cubicBezTo>
                    <a:pt x="30416" y="43780"/>
                    <a:pt x="30734" y="44351"/>
                    <a:pt x="30924" y="44605"/>
                  </a:cubicBezTo>
                  <a:cubicBezTo>
                    <a:pt x="31242" y="44986"/>
                    <a:pt x="31623" y="45304"/>
                    <a:pt x="32194" y="45494"/>
                  </a:cubicBezTo>
                  <a:cubicBezTo>
                    <a:pt x="32575" y="45621"/>
                    <a:pt x="33020" y="45748"/>
                    <a:pt x="33591" y="45748"/>
                  </a:cubicBezTo>
                  <a:cubicBezTo>
                    <a:pt x="34036" y="45748"/>
                    <a:pt x="34607" y="45748"/>
                    <a:pt x="35369" y="45748"/>
                  </a:cubicBezTo>
                  <a:cubicBezTo>
                    <a:pt x="36131" y="45748"/>
                    <a:pt x="36703" y="45748"/>
                    <a:pt x="37147" y="45685"/>
                  </a:cubicBezTo>
                  <a:cubicBezTo>
                    <a:pt x="37910" y="45621"/>
                    <a:pt x="38544" y="45367"/>
                    <a:pt x="38989" y="44986"/>
                  </a:cubicBezTo>
                  <a:cubicBezTo>
                    <a:pt x="39560" y="44478"/>
                    <a:pt x="39878" y="43716"/>
                    <a:pt x="39814" y="42891"/>
                  </a:cubicBezTo>
                  <a:cubicBezTo>
                    <a:pt x="39814" y="42383"/>
                    <a:pt x="39688" y="41875"/>
                    <a:pt x="39433" y="41176"/>
                  </a:cubicBezTo>
                  <a:lnTo>
                    <a:pt x="25336" y="2187"/>
                  </a:lnTo>
                  <a:close/>
                  <a:moveTo>
                    <a:pt x="24447" y="26635"/>
                  </a:moveTo>
                  <a:lnTo>
                    <a:pt x="14859" y="26635"/>
                  </a:lnTo>
                  <a:lnTo>
                    <a:pt x="19621" y="12855"/>
                  </a:lnTo>
                  <a:lnTo>
                    <a:pt x="24447" y="26635"/>
                  </a:lnTo>
                  <a:close/>
                  <a:moveTo>
                    <a:pt x="23622" y="2949"/>
                  </a:moveTo>
                  <a:lnTo>
                    <a:pt x="23622" y="2949"/>
                  </a:lnTo>
                  <a:lnTo>
                    <a:pt x="23622" y="2949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g3dc6beee290_0_1146"/>
            <p:cNvSpPr/>
            <p:nvPr/>
          </p:nvSpPr>
          <p:spPr>
            <a:xfrm>
              <a:off x="1491812" y="650738"/>
              <a:ext cx="8889" cy="48926"/>
            </a:xfrm>
            <a:custGeom>
              <a:avLst/>
              <a:gdLst/>
              <a:ahLst/>
              <a:cxnLst/>
              <a:rect l="l" t="t" r="r" b="b"/>
              <a:pathLst>
                <a:path w="8889" h="48926" extrusionOk="0">
                  <a:moveTo>
                    <a:pt x="7302" y="413"/>
                  </a:moveTo>
                  <a:cubicBezTo>
                    <a:pt x="6921" y="222"/>
                    <a:pt x="6540" y="159"/>
                    <a:pt x="5969" y="95"/>
                  </a:cubicBezTo>
                  <a:cubicBezTo>
                    <a:pt x="5207" y="-32"/>
                    <a:pt x="3746" y="-32"/>
                    <a:pt x="2921" y="95"/>
                  </a:cubicBezTo>
                  <a:cubicBezTo>
                    <a:pt x="2413" y="95"/>
                    <a:pt x="1968" y="286"/>
                    <a:pt x="1651" y="413"/>
                  </a:cubicBezTo>
                  <a:cubicBezTo>
                    <a:pt x="1080" y="667"/>
                    <a:pt x="698" y="984"/>
                    <a:pt x="381" y="1492"/>
                  </a:cubicBezTo>
                  <a:cubicBezTo>
                    <a:pt x="127" y="1873"/>
                    <a:pt x="0" y="2381"/>
                    <a:pt x="0" y="2826"/>
                  </a:cubicBezTo>
                  <a:lnTo>
                    <a:pt x="0" y="46133"/>
                  </a:lnTo>
                  <a:cubicBezTo>
                    <a:pt x="0" y="46641"/>
                    <a:pt x="127" y="47149"/>
                    <a:pt x="381" y="47530"/>
                  </a:cubicBezTo>
                  <a:cubicBezTo>
                    <a:pt x="635" y="47974"/>
                    <a:pt x="1080" y="48292"/>
                    <a:pt x="1651" y="48546"/>
                  </a:cubicBezTo>
                  <a:cubicBezTo>
                    <a:pt x="2032" y="48673"/>
                    <a:pt x="2413" y="48800"/>
                    <a:pt x="2921" y="48863"/>
                  </a:cubicBezTo>
                  <a:cubicBezTo>
                    <a:pt x="3302" y="48863"/>
                    <a:pt x="3810" y="48927"/>
                    <a:pt x="4445" y="48927"/>
                  </a:cubicBezTo>
                  <a:cubicBezTo>
                    <a:pt x="5080" y="48927"/>
                    <a:pt x="5588" y="48927"/>
                    <a:pt x="5969" y="48863"/>
                  </a:cubicBezTo>
                  <a:cubicBezTo>
                    <a:pt x="6540" y="48800"/>
                    <a:pt x="6921" y="48673"/>
                    <a:pt x="7302" y="48546"/>
                  </a:cubicBezTo>
                  <a:cubicBezTo>
                    <a:pt x="7811" y="48355"/>
                    <a:pt x="8192" y="48038"/>
                    <a:pt x="8445" y="47657"/>
                  </a:cubicBezTo>
                  <a:cubicBezTo>
                    <a:pt x="8763" y="47212"/>
                    <a:pt x="8890" y="46704"/>
                    <a:pt x="8890" y="46196"/>
                  </a:cubicBezTo>
                  <a:lnTo>
                    <a:pt x="8890" y="2889"/>
                  </a:lnTo>
                  <a:cubicBezTo>
                    <a:pt x="8890" y="2381"/>
                    <a:pt x="8763" y="1873"/>
                    <a:pt x="8445" y="1429"/>
                  </a:cubicBezTo>
                  <a:cubicBezTo>
                    <a:pt x="8192" y="1048"/>
                    <a:pt x="7811" y="730"/>
                    <a:pt x="7302" y="476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g3dc6beee290_0_1146"/>
            <p:cNvSpPr/>
            <p:nvPr/>
          </p:nvSpPr>
          <p:spPr>
            <a:xfrm>
              <a:off x="1513973" y="657088"/>
              <a:ext cx="22605" cy="43021"/>
            </a:xfrm>
            <a:custGeom>
              <a:avLst/>
              <a:gdLst/>
              <a:ahLst/>
              <a:cxnLst/>
              <a:rect l="l" t="t" r="r" b="b"/>
              <a:pathLst>
                <a:path w="22605" h="43021" extrusionOk="0">
                  <a:moveTo>
                    <a:pt x="19621" y="16034"/>
                  </a:moveTo>
                  <a:cubicBezTo>
                    <a:pt x="20574" y="16034"/>
                    <a:pt x="21463" y="15526"/>
                    <a:pt x="21971" y="14573"/>
                  </a:cubicBezTo>
                  <a:cubicBezTo>
                    <a:pt x="22352" y="13938"/>
                    <a:pt x="22479" y="13113"/>
                    <a:pt x="22479" y="12033"/>
                  </a:cubicBezTo>
                  <a:cubicBezTo>
                    <a:pt x="22479" y="11525"/>
                    <a:pt x="22479" y="11081"/>
                    <a:pt x="22415" y="10700"/>
                  </a:cubicBezTo>
                  <a:cubicBezTo>
                    <a:pt x="22352" y="10192"/>
                    <a:pt x="22225" y="9811"/>
                    <a:pt x="22035" y="9430"/>
                  </a:cubicBezTo>
                  <a:cubicBezTo>
                    <a:pt x="21781" y="8985"/>
                    <a:pt x="21463" y="8604"/>
                    <a:pt x="21018" y="8350"/>
                  </a:cubicBezTo>
                  <a:cubicBezTo>
                    <a:pt x="20638" y="8096"/>
                    <a:pt x="20130" y="7969"/>
                    <a:pt x="19685" y="7969"/>
                  </a:cubicBezTo>
                  <a:lnTo>
                    <a:pt x="13970" y="7969"/>
                  </a:lnTo>
                  <a:lnTo>
                    <a:pt x="13970" y="2826"/>
                  </a:lnTo>
                  <a:lnTo>
                    <a:pt x="13843" y="1873"/>
                  </a:lnTo>
                  <a:lnTo>
                    <a:pt x="13526" y="1429"/>
                  </a:lnTo>
                  <a:cubicBezTo>
                    <a:pt x="13271" y="1048"/>
                    <a:pt x="12890" y="730"/>
                    <a:pt x="12446" y="476"/>
                  </a:cubicBezTo>
                  <a:cubicBezTo>
                    <a:pt x="12065" y="286"/>
                    <a:pt x="11621" y="159"/>
                    <a:pt x="11049" y="95"/>
                  </a:cubicBezTo>
                  <a:cubicBezTo>
                    <a:pt x="10287" y="-32"/>
                    <a:pt x="8827" y="-32"/>
                    <a:pt x="8001" y="95"/>
                  </a:cubicBezTo>
                  <a:cubicBezTo>
                    <a:pt x="7430" y="159"/>
                    <a:pt x="6985" y="286"/>
                    <a:pt x="6668" y="476"/>
                  </a:cubicBezTo>
                  <a:cubicBezTo>
                    <a:pt x="6160" y="730"/>
                    <a:pt x="5715" y="1111"/>
                    <a:pt x="5461" y="1556"/>
                  </a:cubicBezTo>
                  <a:lnTo>
                    <a:pt x="5143" y="2381"/>
                  </a:lnTo>
                  <a:lnTo>
                    <a:pt x="5143" y="8033"/>
                  </a:lnTo>
                  <a:lnTo>
                    <a:pt x="2858" y="8033"/>
                  </a:lnTo>
                  <a:cubicBezTo>
                    <a:pt x="2349" y="8033"/>
                    <a:pt x="1905" y="8160"/>
                    <a:pt x="1524" y="8350"/>
                  </a:cubicBezTo>
                  <a:cubicBezTo>
                    <a:pt x="1016" y="8604"/>
                    <a:pt x="635" y="9049"/>
                    <a:pt x="445" y="9557"/>
                  </a:cubicBezTo>
                  <a:cubicBezTo>
                    <a:pt x="318" y="9874"/>
                    <a:pt x="190" y="10255"/>
                    <a:pt x="127" y="10700"/>
                  </a:cubicBezTo>
                  <a:cubicBezTo>
                    <a:pt x="64" y="11081"/>
                    <a:pt x="0" y="11525"/>
                    <a:pt x="0" y="12097"/>
                  </a:cubicBezTo>
                  <a:cubicBezTo>
                    <a:pt x="0" y="13240"/>
                    <a:pt x="190" y="14002"/>
                    <a:pt x="508" y="14637"/>
                  </a:cubicBezTo>
                  <a:cubicBezTo>
                    <a:pt x="1016" y="15526"/>
                    <a:pt x="1842" y="16034"/>
                    <a:pt x="2858" y="16034"/>
                  </a:cubicBezTo>
                  <a:lnTo>
                    <a:pt x="5143" y="16034"/>
                  </a:lnTo>
                  <a:lnTo>
                    <a:pt x="5143" y="31337"/>
                  </a:lnTo>
                  <a:cubicBezTo>
                    <a:pt x="5143" y="33179"/>
                    <a:pt x="5334" y="34766"/>
                    <a:pt x="5652" y="36163"/>
                  </a:cubicBezTo>
                  <a:cubicBezTo>
                    <a:pt x="6033" y="37687"/>
                    <a:pt x="6668" y="38957"/>
                    <a:pt x="7557" y="39973"/>
                  </a:cubicBezTo>
                  <a:cubicBezTo>
                    <a:pt x="8446" y="40989"/>
                    <a:pt x="9589" y="41815"/>
                    <a:pt x="10922" y="42323"/>
                  </a:cubicBezTo>
                  <a:cubicBezTo>
                    <a:pt x="12192" y="42767"/>
                    <a:pt x="13716" y="43021"/>
                    <a:pt x="15431" y="43021"/>
                  </a:cubicBezTo>
                  <a:cubicBezTo>
                    <a:pt x="16002" y="43021"/>
                    <a:pt x="16574" y="43021"/>
                    <a:pt x="17145" y="42894"/>
                  </a:cubicBezTo>
                  <a:cubicBezTo>
                    <a:pt x="17717" y="42831"/>
                    <a:pt x="18224" y="42704"/>
                    <a:pt x="18733" y="42640"/>
                  </a:cubicBezTo>
                  <a:cubicBezTo>
                    <a:pt x="19304" y="42513"/>
                    <a:pt x="19812" y="42386"/>
                    <a:pt x="20257" y="42132"/>
                  </a:cubicBezTo>
                  <a:cubicBezTo>
                    <a:pt x="20828" y="41878"/>
                    <a:pt x="21273" y="41624"/>
                    <a:pt x="21527" y="41307"/>
                  </a:cubicBezTo>
                  <a:cubicBezTo>
                    <a:pt x="21971" y="40926"/>
                    <a:pt x="22225" y="40354"/>
                    <a:pt x="22415" y="39656"/>
                  </a:cubicBezTo>
                  <a:cubicBezTo>
                    <a:pt x="22543" y="39148"/>
                    <a:pt x="22606" y="38513"/>
                    <a:pt x="22606" y="37751"/>
                  </a:cubicBezTo>
                  <a:cubicBezTo>
                    <a:pt x="22606" y="37243"/>
                    <a:pt x="22606" y="36798"/>
                    <a:pt x="22543" y="36481"/>
                  </a:cubicBezTo>
                  <a:cubicBezTo>
                    <a:pt x="22479" y="36100"/>
                    <a:pt x="22415" y="35782"/>
                    <a:pt x="22289" y="35528"/>
                  </a:cubicBezTo>
                  <a:cubicBezTo>
                    <a:pt x="22035" y="34830"/>
                    <a:pt x="21590" y="34449"/>
                    <a:pt x="21273" y="34258"/>
                  </a:cubicBezTo>
                  <a:lnTo>
                    <a:pt x="20574" y="33941"/>
                  </a:lnTo>
                  <a:lnTo>
                    <a:pt x="20130" y="33941"/>
                  </a:lnTo>
                  <a:cubicBezTo>
                    <a:pt x="19685" y="33941"/>
                    <a:pt x="19240" y="34068"/>
                    <a:pt x="18796" y="34258"/>
                  </a:cubicBezTo>
                  <a:cubicBezTo>
                    <a:pt x="18606" y="34322"/>
                    <a:pt x="18415" y="34385"/>
                    <a:pt x="18224" y="34512"/>
                  </a:cubicBezTo>
                  <a:cubicBezTo>
                    <a:pt x="17971" y="34576"/>
                    <a:pt x="17653" y="34703"/>
                    <a:pt x="17336" y="34766"/>
                  </a:cubicBezTo>
                  <a:cubicBezTo>
                    <a:pt x="17082" y="34766"/>
                    <a:pt x="16764" y="34830"/>
                    <a:pt x="16446" y="34830"/>
                  </a:cubicBezTo>
                  <a:cubicBezTo>
                    <a:pt x="15177" y="34830"/>
                    <a:pt x="14923" y="34385"/>
                    <a:pt x="14796" y="34195"/>
                  </a:cubicBezTo>
                  <a:cubicBezTo>
                    <a:pt x="14478" y="33687"/>
                    <a:pt x="14161" y="32607"/>
                    <a:pt x="14161" y="30512"/>
                  </a:cubicBezTo>
                  <a:lnTo>
                    <a:pt x="14161" y="16034"/>
                  </a:lnTo>
                  <a:lnTo>
                    <a:pt x="19876" y="16034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g3dc6beee290_0_1146"/>
            <p:cNvSpPr/>
            <p:nvPr/>
          </p:nvSpPr>
          <p:spPr>
            <a:xfrm>
              <a:off x="1547819" y="664447"/>
              <a:ext cx="27558" cy="35725"/>
            </a:xfrm>
            <a:custGeom>
              <a:avLst/>
              <a:gdLst/>
              <a:ahLst/>
              <a:cxnLst/>
              <a:rect l="l" t="t" r="r" b="b"/>
              <a:pathLst>
                <a:path w="27558" h="35725" extrusionOk="0">
                  <a:moveTo>
                    <a:pt x="24384" y="3341"/>
                  </a:moveTo>
                  <a:cubicBezTo>
                    <a:pt x="23304" y="2198"/>
                    <a:pt x="21844" y="1372"/>
                    <a:pt x="20129" y="801"/>
                  </a:cubicBezTo>
                  <a:cubicBezTo>
                    <a:pt x="17589" y="-25"/>
                    <a:pt x="13970" y="-279"/>
                    <a:pt x="10541" y="356"/>
                  </a:cubicBezTo>
                  <a:cubicBezTo>
                    <a:pt x="9335" y="610"/>
                    <a:pt x="8255" y="864"/>
                    <a:pt x="7239" y="1182"/>
                  </a:cubicBezTo>
                  <a:cubicBezTo>
                    <a:pt x="6223" y="1499"/>
                    <a:pt x="5270" y="1944"/>
                    <a:pt x="4508" y="2325"/>
                  </a:cubicBezTo>
                  <a:cubicBezTo>
                    <a:pt x="3620" y="2769"/>
                    <a:pt x="3048" y="3214"/>
                    <a:pt x="2604" y="3595"/>
                  </a:cubicBezTo>
                  <a:cubicBezTo>
                    <a:pt x="2032" y="4103"/>
                    <a:pt x="1714" y="4738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738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453"/>
                  </a:cubicBezTo>
                  <a:cubicBezTo>
                    <a:pt x="3683" y="11088"/>
                    <a:pt x="4699" y="11088"/>
                    <a:pt x="6350" y="10135"/>
                  </a:cubicBezTo>
                  <a:cubicBezTo>
                    <a:pt x="6858" y="9818"/>
                    <a:pt x="7429" y="9500"/>
                    <a:pt x="8191" y="9183"/>
                  </a:cubicBezTo>
                  <a:cubicBezTo>
                    <a:pt x="8890" y="8865"/>
                    <a:pt x="9715" y="8548"/>
                    <a:pt x="10668" y="8230"/>
                  </a:cubicBezTo>
                  <a:cubicBezTo>
                    <a:pt x="12319" y="7722"/>
                    <a:pt x="14859" y="7722"/>
                    <a:pt x="16256" y="8230"/>
                  </a:cubicBezTo>
                  <a:cubicBezTo>
                    <a:pt x="16827" y="8421"/>
                    <a:pt x="17272" y="8675"/>
                    <a:pt x="17589" y="9056"/>
                  </a:cubicBezTo>
                  <a:cubicBezTo>
                    <a:pt x="17907" y="9437"/>
                    <a:pt x="18161" y="9881"/>
                    <a:pt x="18351" y="10453"/>
                  </a:cubicBezTo>
                  <a:cubicBezTo>
                    <a:pt x="18542" y="11151"/>
                    <a:pt x="18669" y="12040"/>
                    <a:pt x="18669" y="12993"/>
                  </a:cubicBezTo>
                  <a:lnTo>
                    <a:pt x="18669" y="13501"/>
                  </a:lnTo>
                  <a:lnTo>
                    <a:pt x="16446" y="13501"/>
                  </a:lnTo>
                  <a:cubicBezTo>
                    <a:pt x="14033" y="13501"/>
                    <a:pt x="11874" y="13691"/>
                    <a:pt x="9906" y="14136"/>
                  </a:cubicBezTo>
                  <a:cubicBezTo>
                    <a:pt x="7874" y="14580"/>
                    <a:pt x="6160" y="15279"/>
                    <a:pt x="4699" y="16168"/>
                  </a:cubicBezTo>
                  <a:cubicBezTo>
                    <a:pt x="3175" y="17120"/>
                    <a:pt x="2032" y="18327"/>
                    <a:pt x="1207" y="19851"/>
                  </a:cubicBezTo>
                  <a:cubicBezTo>
                    <a:pt x="381" y="21311"/>
                    <a:pt x="0" y="23026"/>
                    <a:pt x="0" y="24994"/>
                  </a:cubicBezTo>
                  <a:cubicBezTo>
                    <a:pt x="0" y="26645"/>
                    <a:pt x="317" y="28169"/>
                    <a:pt x="889" y="29503"/>
                  </a:cubicBezTo>
                  <a:cubicBezTo>
                    <a:pt x="1460" y="30836"/>
                    <a:pt x="2349" y="31979"/>
                    <a:pt x="3429" y="32932"/>
                  </a:cubicBezTo>
                  <a:cubicBezTo>
                    <a:pt x="4508" y="33821"/>
                    <a:pt x="5779" y="34519"/>
                    <a:pt x="7239" y="35027"/>
                  </a:cubicBezTo>
                  <a:cubicBezTo>
                    <a:pt x="8636" y="35472"/>
                    <a:pt x="10223" y="35726"/>
                    <a:pt x="11938" y="35726"/>
                  </a:cubicBezTo>
                  <a:cubicBezTo>
                    <a:pt x="13970" y="35726"/>
                    <a:pt x="15875" y="35281"/>
                    <a:pt x="17716" y="34392"/>
                  </a:cubicBezTo>
                  <a:cubicBezTo>
                    <a:pt x="18351" y="34075"/>
                    <a:pt x="18986" y="33757"/>
                    <a:pt x="19558" y="33376"/>
                  </a:cubicBezTo>
                  <a:cubicBezTo>
                    <a:pt x="19685" y="33821"/>
                    <a:pt x="19939" y="34202"/>
                    <a:pt x="20257" y="34519"/>
                  </a:cubicBezTo>
                  <a:cubicBezTo>
                    <a:pt x="20638" y="34837"/>
                    <a:pt x="21145" y="35091"/>
                    <a:pt x="21780" y="35218"/>
                  </a:cubicBezTo>
                  <a:cubicBezTo>
                    <a:pt x="22670" y="35408"/>
                    <a:pt x="24384" y="35408"/>
                    <a:pt x="25146" y="35218"/>
                  </a:cubicBezTo>
                  <a:cubicBezTo>
                    <a:pt x="25717" y="35091"/>
                    <a:pt x="26162" y="34900"/>
                    <a:pt x="26607" y="34583"/>
                  </a:cubicBezTo>
                  <a:cubicBezTo>
                    <a:pt x="27241" y="34138"/>
                    <a:pt x="27559" y="33376"/>
                    <a:pt x="27559" y="32551"/>
                  </a:cubicBezTo>
                  <a:lnTo>
                    <a:pt x="27559" y="12866"/>
                  </a:lnTo>
                  <a:cubicBezTo>
                    <a:pt x="27559" y="10897"/>
                    <a:pt x="27305" y="9119"/>
                    <a:pt x="26860" y="7595"/>
                  </a:cubicBezTo>
                  <a:cubicBezTo>
                    <a:pt x="26352" y="5944"/>
                    <a:pt x="25527" y="4547"/>
                    <a:pt x="24448" y="3468"/>
                  </a:cubicBezTo>
                  <a:close/>
                  <a:moveTo>
                    <a:pt x="9906" y="27026"/>
                  </a:moveTo>
                  <a:cubicBezTo>
                    <a:pt x="9335" y="26455"/>
                    <a:pt x="9017" y="25756"/>
                    <a:pt x="9017" y="24740"/>
                  </a:cubicBezTo>
                  <a:cubicBezTo>
                    <a:pt x="9017" y="24105"/>
                    <a:pt x="9144" y="23597"/>
                    <a:pt x="9335" y="23153"/>
                  </a:cubicBezTo>
                  <a:cubicBezTo>
                    <a:pt x="9525" y="22772"/>
                    <a:pt x="9842" y="22391"/>
                    <a:pt x="10287" y="22073"/>
                  </a:cubicBezTo>
                  <a:cubicBezTo>
                    <a:pt x="10795" y="21692"/>
                    <a:pt x="11493" y="21438"/>
                    <a:pt x="12382" y="21248"/>
                  </a:cubicBezTo>
                  <a:cubicBezTo>
                    <a:pt x="13335" y="21057"/>
                    <a:pt x="14478" y="20930"/>
                    <a:pt x="15811" y="20930"/>
                  </a:cubicBezTo>
                  <a:lnTo>
                    <a:pt x="18605" y="20930"/>
                  </a:lnTo>
                  <a:lnTo>
                    <a:pt x="18605" y="24677"/>
                  </a:lnTo>
                  <a:cubicBezTo>
                    <a:pt x="17589" y="25756"/>
                    <a:pt x="16573" y="26582"/>
                    <a:pt x="15685" y="27090"/>
                  </a:cubicBezTo>
                  <a:cubicBezTo>
                    <a:pt x="13652" y="28296"/>
                    <a:pt x="11049" y="28106"/>
                    <a:pt x="9842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g3dc6beee290_0_1146"/>
            <p:cNvSpPr/>
            <p:nvPr/>
          </p:nvSpPr>
          <p:spPr>
            <a:xfrm>
              <a:off x="1615827" y="653490"/>
              <a:ext cx="34036" cy="46555"/>
            </a:xfrm>
            <a:custGeom>
              <a:avLst/>
              <a:gdLst/>
              <a:ahLst/>
              <a:cxnLst/>
              <a:rect l="l" t="t" r="r" b="b"/>
              <a:pathLst>
                <a:path w="34036" h="46555" extrusionOk="0">
                  <a:moveTo>
                    <a:pt x="33909" y="35697"/>
                  </a:moveTo>
                  <a:cubicBezTo>
                    <a:pt x="33655" y="34999"/>
                    <a:pt x="33211" y="34618"/>
                    <a:pt x="32830" y="34364"/>
                  </a:cubicBezTo>
                  <a:lnTo>
                    <a:pt x="32004" y="34046"/>
                  </a:lnTo>
                  <a:lnTo>
                    <a:pt x="31496" y="34046"/>
                  </a:lnTo>
                  <a:cubicBezTo>
                    <a:pt x="30798" y="34046"/>
                    <a:pt x="30036" y="34364"/>
                    <a:pt x="29083" y="34999"/>
                  </a:cubicBezTo>
                  <a:cubicBezTo>
                    <a:pt x="28575" y="35380"/>
                    <a:pt x="27877" y="35824"/>
                    <a:pt x="27051" y="36269"/>
                  </a:cubicBezTo>
                  <a:cubicBezTo>
                    <a:pt x="26289" y="36713"/>
                    <a:pt x="25336" y="37094"/>
                    <a:pt x="24193" y="37475"/>
                  </a:cubicBezTo>
                  <a:cubicBezTo>
                    <a:pt x="21908" y="38237"/>
                    <a:pt x="18288" y="38237"/>
                    <a:pt x="15811" y="37094"/>
                  </a:cubicBezTo>
                  <a:cubicBezTo>
                    <a:pt x="14478" y="36523"/>
                    <a:pt x="13399" y="35634"/>
                    <a:pt x="12510" y="34491"/>
                  </a:cubicBezTo>
                  <a:cubicBezTo>
                    <a:pt x="11557" y="33284"/>
                    <a:pt x="10858" y="31760"/>
                    <a:pt x="10351" y="29982"/>
                  </a:cubicBezTo>
                  <a:cubicBezTo>
                    <a:pt x="9842" y="28141"/>
                    <a:pt x="9525" y="25918"/>
                    <a:pt x="9525" y="23442"/>
                  </a:cubicBezTo>
                  <a:cubicBezTo>
                    <a:pt x="9525" y="20965"/>
                    <a:pt x="9779" y="18679"/>
                    <a:pt x="10351" y="16774"/>
                  </a:cubicBezTo>
                  <a:cubicBezTo>
                    <a:pt x="10858" y="14933"/>
                    <a:pt x="11620" y="13345"/>
                    <a:pt x="12573" y="12075"/>
                  </a:cubicBezTo>
                  <a:cubicBezTo>
                    <a:pt x="13526" y="10869"/>
                    <a:pt x="14542" y="9916"/>
                    <a:pt x="15875" y="9345"/>
                  </a:cubicBezTo>
                  <a:cubicBezTo>
                    <a:pt x="18352" y="8138"/>
                    <a:pt x="21908" y="8202"/>
                    <a:pt x="24003" y="8964"/>
                  </a:cubicBezTo>
                  <a:cubicBezTo>
                    <a:pt x="25146" y="9345"/>
                    <a:pt x="26035" y="9789"/>
                    <a:pt x="26797" y="10234"/>
                  </a:cubicBezTo>
                  <a:cubicBezTo>
                    <a:pt x="27559" y="10678"/>
                    <a:pt x="28194" y="11123"/>
                    <a:pt x="28702" y="11504"/>
                  </a:cubicBezTo>
                  <a:cubicBezTo>
                    <a:pt x="30289" y="12710"/>
                    <a:pt x="31560" y="12774"/>
                    <a:pt x="32639" y="11948"/>
                  </a:cubicBezTo>
                  <a:cubicBezTo>
                    <a:pt x="32957" y="11694"/>
                    <a:pt x="33274" y="11313"/>
                    <a:pt x="33464" y="10805"/>
                  </a:cubicBezTo>
                  <a:cubicBezTo>
                    <a:pt x="33592" y="10424"/>
                    <a:pt x="33718" y="10043"/>
                    <a:pt x="33782" y="9599"/>
                  </a:cubicBezTo>
                  <a:cubicBezTo>
                    <a:pt x="33782" y="9218"/>
                    <a:pt x="33845" y="8773"/>
                    <a:pt x="33845" y="8265"/>
                  </a:cubicBezTo>
                  <a:cubicBezTo>
                    <a:pt x="33845" y="7821"/>
                    <a:pt x="33845" y="7376"/>
                    <a:pt x="33845" y="7059"/>
                  </a:cubicBezTo>
                  <a:cubicBezTo>
                    <a:pt x="33845" y="6678"/>
                    <a:pt x="33718" y="6360"/>
                    <a:pt x="33655" y="6106"/>
                  </a:cubicBezTo>
                  <a:cubicBezTo>
                    <a:pt x="33592" y="5725"/>
                    <a:pt x="33464" y="5408"/>
                    <a:pt x="33274" y="5090"/>
                  </a:cubicBezTo>
                  <a:cubicBezTo>
                    <a:pt x="33083" y="4773"/>
                    <a:pt x="32830" y="4455"/>
                    <a:pt x="32449" y="4074"/>
                  </a:cubicBezTo>
                  <a:cubicBezTo>
                    <a:pt x="32067" y="3693"/>
                    <a:pt x="31433" y="3249"/>
                    <a:pt x="30543" y="2677"/>
                  </a:cubicBezTo>
                  <a:cubicBezTo>
                    <a:pt x="29718" y="2169"/>
                    <a:pt x="28765" y="1725"/>
                    <a:pt x="27623" y="1344"/>
                  </a:cubicBezTo>
                  <a:cubicBezTo>
                    <a:pt x="26543" y="963"/>
                    <a:pt x="25400" y="645"/>
                    <a:pt x="24193" y="391"/>
                  </a:cubicBezTo>
                  <a:cubicBezTo>
                    <a:pt x="20066" y="-434"/>
                    <a:pt x="15685" y="74"/>
                    <a:pt x="12065" y="1661"/>
                  </a:cubicBezTo>
                  <a:cubicBezTo>
                    <a:pt x="9589" y="2741"/>
                    <a:pt x="7366" y="4392"/>
                    <a:pt x="5588" y="6487"/>
                  </a:cubicBezTo>
                  <a:cubicBezTo>
                    <a:pt x="3810" y="8519"/>
                    <a:pt x="2413" y="11059"/>
                    <a:pt x="1461" y="13980"/>
                  </a:cubicBezTo>
                  <a:cubicBezTo>
                    <a:pt x="508" y="16901"/>
                    <a:pt x="0" y="20203"/>
                    <a:pt x="0" y="23823"/>
                  </a:cubicBezTo>
                  <a:cubicBezTo>
                    <a:pt x="0" y="27442"/>
                    <a:pt x="445" y="30617"/>
                    <a:pt x="1333" y="33348"/>
                  </a:cubicBezTo>
                  <a:cubicBezTo>
                    <a:pt x="2223" y="36142"/>
                    <a:pt x="3556" y="38618"/>
                    <a:pt x="5270" y="40523"/>
                  </a:cubicBezTo>
                  <a:cubicBezTo>
                    <a:pt x="6985" y="42492"/>
                    <a:pt x="9080" y="44016"/>
                    <a:pt x="11557" y="45032"/>
                  </a:cubicBezTo>
                  <a:cubicBezTo>
                    <a:pt x="13970" y="46048"/>
                    <a:pt x="16637" y="46556"/>
                    <a:pt x="19621" y="46556"/>
                  </a:cubicBezTo>
                  <a:cubicBezTo>
                    <a:pt x="21336" y="46556"/>
                    <a:pt x="22924" y="46365"/>
                    <a:pt x="24384" y="46048"/>
                  </a:cubicBezTo>
                  <a:cubicBezTo>
                    <a:pt x="25781" y="45730"/>
                    <a:pt x="27114" y="45349"/>
                    <a:pt x="28194" y="44905"/>
                  </a:cubicBezTo>
                  <a:cubicBezTo>
                    <a:pt x="29337" y="44460"/>
                    <a:pt x="30289" y="43952"/>
                    <a:pt x="31052" y="43444"/>
                  </a:cubicBezTo>
                  <a:cubicBezTo>
                    <a:pt x="31877" y="42873"/>
                    <a:pt x="32385" y="42555"/>
                    <a:pt x="32702" y="42238"/>
                  </a:cubicBezTo>
                  <a:cubicBezTo>
                    <a:pt x="33020" y="41920"/>
                    <a:pt x="33274" y="41603"/>
                    <a:pt x="33464" y="41285"/>
                  </a:cubicBezTo>
                  <a:cubicBezTo>
                    <a:pt x="33592" y="41031"/>
                    <a:pt x="33718" y="40714"/>
                    <a:pt x="33845" y="40396"/>
                  </a:cubicBezTo>
                  <a:cubicBezTo>
                    <a:pt x="33909" y="40142"/>
                    <a:pt x="33973" y="39761"/>
                    <a:pt x="34036" y="39380"/>
                  </a:cubicBezTo>
                  <a:cubicBezTo>
                    <a:pt x="34036" y="39063"/>
                    <a:pt x="34036" y="38745"/>
                    <a:pt x="34036" y="38364"/>
                  </a:cubicBezTo>
                  <a:cubicBezTo>
                    <a:pt x="34036" y="37793"/>
                    <a:pt x="34036" y="37348"/>
                    <a:pt x="34036" y="36967"/>
                  </a:cubicBezTo>
                  <a:cubicBezTo>
                    <a:pt x="34036" y="36523"/>
                    <a:pt x="33909" y="36142"/>
                    <a:pt x="33782" y="35761"/>
                  </a:cubicBezTo>
                  <a:close/>
                  <a:moveTo>
                    <a:pt x="32385" y="39190"/>
                  </a:moveTo>
                  <a:lnTo>
                    <a:pt x="32385" y="39190"/>
                  </a:lnTo>
                  <a:lnTo>
                    <a:pt x="32385" y="39190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g3dc6beee290_0_1146"/>
            <p:cNvSpPr/>
            <p:nvPr/>
          </p:nvSpPr>
          <p:spPr>
            <a:xfrm>
              <a:off x="1661929" y="664447"/>
              <a:ext cx="27558" cy="35789"/>
            </a:xfrm>
            <a:custGeom>
              <a:avLst/>
              <a:gdLst/>
              <a:ahLst/>
              <a:cxnLst/>
              <a:rect l="l" t="t" r="r" b="b"/>
              <a:pathLst>
                <a:path w="27558" h="35789" extrusionOk="0">
                  <a:moveTo>
                    <a:pt x="24384" y="3341"/>
                  </a:moveTo>
                  <a:cubicBezTo>
                    <a:pt x="23304" y="2198"/>
                    <a:pt x="21844" y="1372"/>
                    <a:pt x="20129" y="801"/>
                  </a:cubicBezTo>
                  <a:cubicBezTo>
                    <a:pt x="17589" y="-25"/>
                    <a:pt x="13970" y="-279"/>
                    <a:pt x="10541" y="356"/>
                  </a:cubicBezTo>
                  <a:cubicBezTo>
                    <a:pt x="9335" y="610"/>
                    <a:pt x="8255" y="864"/>
                    <a:pt x="7239" y="1182"/>
                  </a:cubicBezTo>
                  <a:cubicBezTo>
                    <a:pt x="6223" y="1499"/>
                    <a:pt x="5270" y="1944"/>
                    <a:pt x="4508" y="2325"/>
                  </a:cubicBezTo>
                  <a:cubicBezTo>
                    <a:pt x="3619" y="2769"/>
                    <a:pt x="3048" y="3214"/>
                    <a:pt x="2604" y="3595"/>
                  </a:cubicBezTo>
                  <a:cubicBezTo>
                    <a:pt x="2095" y="4103"/>
                    <a:pt x="1714" y="4674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675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516"/>
                  </a:cubicBezTo>
                  <a:cubicBezTo>
                    <a:pt x="3683" y="11151"/>
                    <a:pt x="4699" y="11151"/>
                    <a:pt x="6350" y="10199"/>
                  </a:cubicBezTo>
                  <a:cubicBezTo>
                    <a:pt x="6858" y="9881"/>
                    <a:pt x="7429" y="9564"/>
                    <a:pt x="8191" y="9246"/>
                  </a:cubicBezTo>
                  <a:cubicBezTo>
                    <a:pt x="8890" y="8929"/>
                    <a:pt x="9715" y="8611"/>
                    <a:pt x="10668" y="8294"/>
                  </a:cubicBezTo>
                  <a:cubicBezTo>
                    <a:pt x="12319" y="7786"/>
                    <a:pt x="14859" y="7786"/>
                    <a:pt x="16256" y="8294"/>
                  </a:cubicBezTo>
                  <a:cubicBezTo>
                    <a:pt x="16827" y="8484"/>
                    <a:pt x="17272" y="8738"/>
                    <a:pt x="17589" y="9119"/>
                  </a:cubicBezTo>
                  <a:cubicBezTo>
                    <a:pt x="17907" y="9500"/>
                    <a:pt x="18161" y="9945"/>
                    <a:pt x="18351" y="10516"/>
                  </a:cubicBezTo>
                  <a:cubicBezTo>
                    <a:pt x="18542" y="11215"/>
                    <a:pt x="18669" y="12040"/>
                    <a:pt x="18669" y="13056"/>
                  </a:cubicBezTo>
                  <a:lnTo>
                    <a:pt x="18669" y="13564"/>
                  </a:lnTo>
                  <a:lnTo>
                    <a:pt x="16446" y="13564"/>
                  </a:lnTo>
                  <a:cubicBezTo>
                    <a:pt x="14033" y="13564"/>
                    <a:pt x="11874" y="13755"/>
                    <a:pt x="9906" y="14199"/>
                  </a:cubicBezTo>
                  <a:cubicBezTo>
                    <a:pt x="7874" y="14644"/>
                    <a:pt x="6160" y="15342"/>
                    <a:pt x="4699" y="16231"/>
                  </a:cubicBezTo>
                  <a:cubicBezTo>
                    <a:pt x="3175" y="17184"/>
                    <a:pt x="2032" y="18390"/>
                    <a:pt x="1207" y="19914"/>
                  </a:cubicBezTo>
                  <a:cubicBezTo>
                    <a:pt x="381" y="21375"/>
                    <a:pt x="0" y="23153"/>
                    <a:pt x="0" y="25058"/>
                  </a:cubicBezTo>
                  <a:cubicBezTo>
                    <a:pt x="0" y="26709"/>
                    <a:pt x="317" y="28233"/>
                    <a:pt x="889" y="29566"/>
                  </a:cubicBezTo>
                  <a:cubicBezTo>
                    <a:pt x="1460" y="30900"/>
                    <a:pt x="2349" y="32043"/>
                    <a:pt x="3429" y="32995"/>
                  </a:cubicBezTo>
                  <a:cubicBezTo>
                    <a:pt x="4508" y="33884"/>
                    <a:pt x="5779" y="34583"/>
                    <a:pt x="7239" y="35091"/>
                  </a:cubicBezTo>
                  <a:cubicBezTo>
                    <a:pt x="8636" y="35535"/>
                    <a:pt x="10223" y="35789"/>
                    <a:pt x="11938" y="35789"/>
                  </a:cubicBezTo>
                  <a:cubicBezTo>
                    <a:pt x="13970" y="35789"/>
                    <a:pt x="15875" y="35345"/>
                    <a:pt x="17716" y="34456"/>
                  </a:cubicBezTo>
                  <a:cubicBezTo>
                    <a:pt x="18351" y="34138"/>
                    <a:pt x="18986" y="33821"/>
                    <a:pt x="19558" y="33440"/>
                  </a:cubicBezTo>
                  <a:cubicBezTo>
                    <a:pt x="19685" y="33884"/>
                    <a:pt x="19939" y="34265"/>
                    <a:pt x="20257" y="34583"/>
                  </a:cubicBezTo>
                  <a:cubicBezTo>
                    <a:pt x="20638" y="34900"/>
                    <a:pt x="21145" y="35154"/>
                    <a:pt x="21780" y="35281"/>
                  </a:cubicBezTo>
                  <a:cubicBezTo>
                    <a:pt x="22606" y="35472"/>
                    <a:pt x="24384" y="35472"/>
                    <a:pt x="25146" y="35281"/>
                  </a:cubicBezTo>
                  <a:cubicBezTo>
                    <a:pt x="25717" y="35154"/>
                    <a:pt x="26162" y="34964"/>
                    <a:pt x="26607" y="34646"/>
                  </a:cubicBezTo>
                  <a:cubicBezTo>
                    <a:pt x="27241" y="34202"/>
                    <a:pt x="27559" y="33440"/>
                    <a:pt x="27559" y="32614"/>
                  </a:cubicBezTo>
                  <a:lnTo>
                    <a:pt x="27559" y="12929"/>
                  </a:lnTo>
                  <a:cubicBezTo>
                    <a:pt x="27559" y="10961"/>
                    <a:pt x="27305" y="9183"/>
                    <a:pt x="26860" y="7659"/>
                  </a:cubicBezTo>
                  <a:cubicBezTo>
                    <a:pt x="26352" y="6008"/>
                    <a:pt x="25527" y="4611"/>
                    <a:pt x="24448" y="3531"/>
                  </a:cubicBezTo>
                  <a:close/>
                  <a:moveTo>
                    <a:pt x="9906" y="27026"/>
                  </a:moveTo>
                  <a:cubicBezTo>
                    <a:pt x="9335" y="26455"/>
                    <a:pt x="9017" y="25756"/>
                    <a:pt x="9017" y="24740"/>
                  </a:cubicBezTo>
                  <a:cubicBezTo>
                    <a:pt x="9017" y="24105"/>
                    <a:pt x="9144" y="23597"/>
                    <a:pt x="9335" y="23153"/>
                  </a:cubicBezTo>
                  <a:cubicBezTo>
                    <a:pt x="9525" y="22772"/>
                    <a:pt x="9842" y="22391"/>
                    <a:pt x="10287" y="22073"/>
                  </a:cubicBezTo>
                  <a:cubicBezTo>
                    <a:pt x="10795" y="21692"/>
                    <a:pt x="11493" y="21438"/>
                    <a:pt x="12382" y="21248"/>
                  </a:cubicBezTo>
                  <a:cubicBezTo>
                    <a:pt x="13335" y="21057"/>
                    <a:pt x="14478" y="20930"/>
                    <a:pt x="15811" y="20930"/>
                  </a:cubicBezTo>
                  <a:lnTo>
                    <a:pt x="18605" y="20930"/>
                  </a:lnTo>
                  <a:lnTo>
                    <a:pt x="18605" y="24677"/>
                  </a:lnTo>
                  <a:cubicBezTo>
                    <a:pt x="17589" y="25756"/>
                    <a:pt x="16637" y="26582"/>
                    <a:pt x="15685" y="27090"/>
                  </a:cubicBezTo>
                  <a:cubicBezTo>
                    <a:pt x="13652" y="28296"/>
                    <a:pt x="11049" y="28106"/>
                    <a:pt x="9842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g3dc6beee290_0_1146"/>
            <p:cNvSpPr/>
            <p:nvPr/>
          </p:nvSpPr>
          <p:spPr>
            <a:xfrm>
              <a:off x="1706315" y="650801"/>
              <a:ext cx="8953" cy="48926"/>
            </a:xfrm>
            <a:custGeom>
              <a:avLst/>
              <a:gdLst/>
              <a:ahLst/>
              <a:cxnLst/>
              <a:rect l="l" t="t" r="r" b="b"/>
              <a:pathLst>
                <a:path w="8953" h="48926" extrusionOk="0">
                  <a:moveTo>
                    <a:pt x="7302" y="413"/>
                  </a:moveTo>
                  <a:cubicBezTo>
                    <a:pt x="6921" y="222"/>
                    <a:pt x="6477" y="159"/>
                    <a:pt x="5969" y="95"/>
                  </a:cubicBezTo>
                  <a:cubicBezTo>
                    <a:pt x="5143" y="-32"/>
                    <a:pt x="3746" y="-32"/>
                    <a:pt x="2921" y="95"/>
                  </a:cubicBezTo>
                  <a:cubicBezTo>
                    <a:pt x="2413" y="95"/>
                    <a:pt x="1968" y="286"/>
                    <a:pt x="1651" y="413"/>
                  </a:cubicBezTo>
                  <a:cubicBezTo>
                    <a:pt x="1080" y="667"/>
                    <a:pt x="699" y="984"/>
                    <a:pt x="381" y="1492"/>
                  </a:cubicBezTo>
                  <a:cubicBezTo>
                    <a:pt x="127" y="1873"/>
                    <a:pt x="0" y="2381"/>
                    <a:pt x="0" y="2826"/>
                  </a:cubicBezTo>
                  <a:lnTo>
                    <a:pt x="0" y="46133"/>
                  </a:lnTo>
                  <a:cubicBezTo>
                    <a:pt x="0" y="46641"/>
                    <a:pt x="127" y="47149"/>
                    <a:pt x="381" y="47530"/>
                  </a:cubicBezTo>
                  <a:cubicBezTo>
                    <a:pt x="635" y="47974"/>
                    <a:pt x="1080" y="48292"/>
                    <a:pt x="1651" y="48546"/>
                  </a:cubicBezTo>
                  <a:cubicBezTo>
                    <a:pt x="2032" y="48673"/>
                    <a:pt x="2413" y="48800"/>
                    <a:pt x="2921" y="48863"/>
                  </a:cubicBezTo>
                  <a:cubicBezTo>
                    <a:pt x="3302" y="48863"/>
                    <a:pt x="3810" y="48927"/>
                    <a:pt x="4445" y="48927"/>
                  </a:cubicBezTo>
                  <a:cubicBezTo>
                    <a:pt x="5080" y="48927"/>
                    <a:pt x="5588" y="48927"/>
                    <a:pt x="5969" y="48863"/>
                  </a:cubicBezTo>
                  <a:cubicBezTo>
                    <a:pt x="6540" y="48800"/>
                    <a:pt x="6921" y="48673"/>
                    <a:pt x="7302" y="48546"/>
                  </a:cubicBezTo>
                  <a:cubicBezTo>
                    <a:pt x="7811" y="48355"/>
                    <a:pt x="8192" y="48038"/>
                    <a:pt x="8445" y="47657"/>
                  </a:cubicBezTo>
                  <a:cubicBezTo>
                    <a:pt x="8763" y="47212"/>
                    <a:pt x="8954" y="46704"/>
                    <a:pt x="8954" y="46133"/>
                  </a:cubicBezTo>
                  <a:lnTo>
                    <a:pt x="8954" y="2826"/>
                  </a:lnTo>
                  <a:cubicBezTo>
                    <a:pt x="8954" y="2318"/>
                    <a:pt x="8827" y="1810"/>
                    <a:pt x="8509" y="1365"/>
                  </a:cubicBezTo>
                  <a:cubicBezTo>
                    <a:pt x="8255" y="984"/>
                    <a:pt x="7874" y="667"/>
                    <a:pt x="7366" y="413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g3dc6beee290_0_1146"/>
            <p:cNvSpPr/>
            <p:nvPr/>
          </p:nvSpPr>
          <p:spPr>
            <a:xfrm>
              <a:off x="1731525" y="652929"/>
              <a:ext cx="10223" cy="10033"/>
            </a:xfrm>
            <a:custGeom>
              <a:avLst/>
              <a:gdLst/>
              <a:ahLst/>
              <a:cxnLst/>
              <a:rect l="l" t="t" r="r" b="b"/>
              <a:pathLst>
                <a:path w="10223" h="10033" extrusionOk="0">
                  <a:moveTo>
                    <a:pt x="5143" y="0"/>
                  </a:moveTo>
                  <a:cubicBezTo>
                    <a:pt x="3365" y="0"/>
                    <a:pt x="2095" y="381"/>
                    <a:pt x="1270" y="1207"/>
                  </a:cubicBezTo>
                  <a:cubicBezTo>
                    <a:pt x="445" y="2032"/>
                    <a:pt x="0" y="3302"/>
                    <a:pt x="0" y="5080"/>
                  </a:cubicBezTo>
                  <a:cubicBezTo>
                    <a:pt x="0" y="6858"/>
                    <a:pt x="381" y="8064"/>
                    <a:pt x="1270" y="8890"/>
                  </a:cubicBezTo>
                  <a:cubicBezTo>
                    <a:pt x="2095" y="9652"/>
                    <a:pt x="3302" y="10033"/>
                    <a:pt x="5080" y="10033"/>
                  </a:cubicBezTo>
                  <a:cubicBezTo>
                    <a:pt x="6858" y="10033"/>
                    <a:pt x="8064" y="9652"/>
                    <a:pt x="8954" y="8826"/>
                  </a:cubicBezTo>
                  <a:cubicBezTo>
                    <a:pt x="9779" y="8001"/>
                    <a:pt x="10223" y="6731"/>
                    <a:pt x="10223" y="4953"/>
                  </a:cubicBezTo>
                  <a:cubicBezTo>
                    <a:pt x="10223" y="3175"/>
                    <a:pt x="9842" y="1968"/>
                    <a:pt x="8954" y="1143"/>
                  </a:cubicBezTo>
                  <a:cubicBezTo>
                    <a:pt x="8128" y="381"/>
                    <a:pt x="6921" y="0"/>
                    <a:pt x="5143" y="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g3dc6beee290_0_1146"/>
            <p:cNvSpPr/>
            <p:nvPr/>
          </p:nvSpPr>
          <p:spPr>
            <a:xfrm>
              <a:off x="1732223" y="664962"/>
              <a:ext cx="8890" cy="34766"/>
            </a:xfrm>
            <a:custGeom>
              <a:avLst/>
              <a:gdLst/>
              <a:ahLst/>
              <a:cxnLst/>
              <a:rect l="l" t="t" r="r" b="b"/>
              <a:pathLst>
                <a:path w="8890" h="34766" extrusionOk="0">
                  <a:moveTo>
                    <a:pt x="8446" y="1365"/>
                  </a:moveTo>
                  <a:cubicBezTo>
                    <a:pt x="8192" y="984"/>
                    <a:pt x="7747" y="603"/>
                    <a:pt x="7303" y="413"/>
                  </a:cubicBezTo>
                  <a:lnTo>
                    <a:pt x="7303" y="413"/>
                  </a:lnTo>
                  <a:cubicBezTo>
                    <a:pt x="6985" y="222"/>
                    <a:pt x="6541" y="159"/>
                    <a:pt x="5969" y="95"/>
                  </a:cubicBezTo>
                  <a:cubicBezTo>
                    <a:pt x="5207" y="-32"/>
                    <a:pt x="3810" y="-32"/>
                    <a:pt x="2921" y="95"/>
                  </a:cubicBezTo>
                  <a:cubicBezTo>
                    <a:pt x="2413" y="159"/>
                    <a:pt x="1969" y="286"/>
                    <a:pt x="1651" y="413"/>
                  </a:cubicBezTo>
                  <a:cubicBezTo>
                    <a:pt x="1080" y="667"/>
                    <a:pt x="635" y="984"/>
                    <a:pt x="381" y="1492"/>
                  </a:cubicBezTo>
                  <a:lnTo>
                    <a:pt x="0" y="2318"/>
                  </a:lnTo>
                  <a:lnTo>
                    <a:pt x="0" y="31972"/>
                  </a:lnTo>
                  <a:cubicBezTo>
                    <a:pt x="0" y="32480"/>
                    <a:pt x="127" y="32988"/>
                    <a:pt x="381" y="33369"/>
                  </a:cubicBezTo>
                  <a:cubicBezTo>
                    <a:pt x="635" y="33814"/>
                    <a:pt x="1080" y="34131"/>
                    <a:pt x="1588" y="34385"/>
                  </a:cubicBezTo>
                  <a:cubicBezTo>
                    <a:pt x="1969" y="34512"/>
                    <a:pt x="2350" y="34639"/>
                    <a:pt x="2858" y="34703"/>
                  </a:cubicBezTo>
                  <a:cubicBezTo>
                    <a:pt x="3239" y="34703"/>
                    <a:pt x="3747" y="34766"/>
                    <a:pt x="4382" y="34766"/>
                  </a:cubicBezTo>
                  <a:cubicBezTo>
                    <a:pt x="5017" y="34766"/>
                    <a:pt x="5525" y="34766"/>
                    <a:pt x="5906" y="34703"/>
                  </a:cubicBezTo>
                  <a:cubicBezTo>
                    <a:pt x="6414" y="34639"/>
                    <a:pt x="6858" y="34512"/>
                    <a:pt x="7239" y="34385"/>
                  </a:cubicBezTo>
                  <a:cubicBezTo>
                    <a:pt x="7747" y="34195"/>
                    <a:pt x="8128" y="33877"/>
                    <a:pt x="8382" y="33496"/>
                  </a:cubicBezTo>
                  <a:cubicBezTo>
                    <a:pt x="8700" y="33052"/>
                    <a:pt x="8890" y="32544"/>
                    <a:pt x="8890" y="31972"/>
                  </a:cubicBezTo>
                  <a:lnTo>
                    <a:pt x="8890" y="2762"/>
                  </a:lnTo>
                  <a:lnTo>
                    <a:pt x="8763" y="1810"/>
                  </a:lnTo>
                  <a:lnTo>
                    <a:pt x="8446" y="1365"/>
                  </a:ln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g3dc6beee290_0_1146"/>
            <p:cNvSpPr/>
            <p:nvPr/>
          </p:nvSpPr>
          <p:spPr>
            <a:xfrm>
              <a:off x="1756226" y="650865"/>
              <a:ext cx="30416" cy="49180"/>
            </a:xfrm>
            <a:custGeom>
              <a:avLst/>
              <a:gdLst/>
              <a:ahLst/>
              <a:cxnLst/>
              <a:rect l="l" t="t" r="r" b="b"/>
              <a:pathLst>
                <a:path w="30416" h="49180" extrusionOk="0">
                  <a:moveTo>
                    <a:pt x="28702" y="413"/>
                  </a:moveTo>
                  <a:cubicBezTo>
                    <a:pt x="28702" y="413"/>
                    <a:pt x="28003" y="159"/>
                    <a:pt x="27559" y="95"/>
                  </a:cubicBezTo>
                  <a:cubicBezTo>
                    <a:pt x="26733" y="-32"/>
                    <a:pt x="25146" y="-32"/>
                    <a:pt x="24384" y="95"/>
                  </a:cubicBezTo>
                  <a:cubicBezTo>
                    <a:pt x="23939" y="159"/>
                    <a:pt x="23558" y="286"/>
                    <a:pt x="23241" y="349"/>
                  </a:cubicBezTo>
                  <a:cubicBezTo>
                    <a:pt x="22415" y="603"/>
                    <a:pt x="21971" y="1111"/>
                    <a:pt x="21780" y="1556"/>
                  </a:cubicBezTo>
                  <a:cubicBezTo>
                    <a:pt x="21590" y="1937"/>
                    <a:pt x="21463" y="2381"/>
                    <a:pt x="21463" y="2826"/>
                  </a:cubicBezTo>
                  <a:lnTo>
                    <a:pt x="21463" y="15907"/>
                  </a:lnTo>
                  <a:cubicBezTo>
                    <a:pt x="20955" y="15526"/>
                    <a:pt x="20383" y="15208"/>
                    <a:pt x="19875" y="14954"/>
                  </a:cubicBezTo>
                  <a:cubicBezTo>
                    <a:pt x="16256" y="13049"/>
                    <a:pt x="11493" y="13303"/>
                    <a:pt x="8128" y="14954"/>
                  </a:cubicBezTo>
                  <a:cubicBezTo>
                    <a:pt x="6286" y="15843"/>
                    <a:pt x="4763" y="17113"/>
                    <a:pt x="3556" y="18764"/>
                  </a:cubicBezTo>
                  <a:cubicBezTo>
                    <a:pt x="2349" y="20352"/>
                    <a:pt x="1460" y="22320"/>
                    <a:pt x="889" y="24543"/>
                  </a:cubicBezTo>
                  <a:cubicBezTo>
                    <a:pt x="317" y="26702"/>
                    <a:pt x="0" y="29115"/>
                    <a:pt x="0" y="31782"/>
                  </a:cubicBezTo>
                  <a:cubicBezTo>
                    <a:pt x="0" y="34004"/>
                    <a:pt x="254" y="36227"/>
                    <a:pt x="698" y="38195"/>
                  </a:cubicBezTo>
                  <a:cubicBezTo>
                    <a:pt x="1143" y="40291"/>
                    <a:pt x="1968" y="42196"/>
                    <a:pt x="2984" y="43783"/>
                  </a:cubicBezTo>
                  <a:cubicBezTo>
                    <a:pt x="4064" y="45434"/>
                    <a:pt x="5524" y="46768"/>
                    <a:pt x="7302" y="47720"/>
                  </a:cubicBezTo>
                  <a:cubicBezTo>
                    <a:pt x="9080" y="48673"/>
                    <a:pt x="11239" y="49181"/>
                    <a:pt x="13652" y="49181"/>
                  </a:cubicBezTo>
                  <a:cubicBezTo>
                    <a:pt x="15938" y="49181"/>
                    <a:pt x="18034" y="48609"/>
                    <a:pt x="19939" y="47530"/>
                  </a:cubicBezTo>
                  <a:cubicBezTo>
                    <a:pt x="20638" y="47149"/>
                    <a:pt x="21399" y="46641"/>
                    <a:pt x="22098" y="46133"/>
                  </a:cubicBezTo>
                  <a:cubicBezTo>
                    <a:pt x="22098" y="46577"/>
                    <a:pt x="22288" y="47022"/>
                    <a:pt x="22542" y="47403"/>
                  </a:cubicBezTo>
                  <a:cubicBezTo>
                    <a:pt x="22860" y="47847"/>
                    <a:pt x="23304" y="48165"/>
                    <a:pt x="23749" y="48355"/>
                  </a:cubicBezTo>
                  <a:cubicBezTo>
                    <a:pt x="24066" y="48482"/>
                    <a:pt x="24447" y="48546"/>
                    <a:pt x="24892" y="48609"/>
                  </a:cubicBezTo>
                  <a:cubicBezTo>
                    <a:pt x="25590" y="48736"/>
                    <a:pt x="26860" y="48736"/>
                    <a:pt x="27622" y="48609"/>
                  </a:cubicBezTo>
                  <a:cubicBezTo>
                    <a:pt x="28067" y="48546"/>
                    <a:pt x="28448" y="48419"/>
                    <a:pt x="28765" y="48355"/>
                  </a:cubicBezTo>
                  <a:cubicBezTo>
                    <a:pt x="29337" y="48165"/>
                    <a:pt x="29718" y="47784"/>
                    <a:pt x="30035" y="47276"/>
                  </a:cubicBezTo>
                  <a:cubicBezTo>
                    <a:pt x="30289" y="46895"/>
                    <a:pt x="30416" y="46387"/>
                    <a:pt x="30416" y="45942"/>
                  </a:cubicBezTo>
                  <a:lnTo>
                    <a:pt x="30416" y="2762"/>
                  </a:lnTo>
                  <a:cubicBezTo>
                    <a:pt x="30416" y="2254"/>
                    <a:pt x="30226" y="1746"/>
                    <a:pt x="29972" y="1302"/>
                  </a:cubicBezTo>
                  <a:cubicBezTo>
                    <a:pt x="29654" y="857"/>
                    <a:pt x="29210" y="540"/>
                    <a:pt x="28702" y="349"/>
                  </a:cubicBezTo>
                  <a:close/>
                  <a:moveTo>
                    <a:pt x="21463" y="26130"/>
                  </a:moveTo>
                  <a:lnTo>
                    <a:pt x="21463" y="36544"/>
                  </a:lnTo>
                  <a:cubicBezTo>
                    <a:pt x="20828" y="37306"/>
                    <a:pt x="20193" y="38005"/>
                    <a:pt x="19621" y="38576"/>
                  </a:cubicBezTo>
                  <a:cubicBezTo>
                    <a:pt x="18923" y="39211"/>
                    <a:pt x="18288" y="39719"/>
                    <a:pt x="17716" y="40164"/>
                  </a:cubicBezTo>
                  <a:cubicBezTo>
                    <a:pt x="17208" y="40545"/>
                    <a:pt x="16637" y="40799"/>
                    <a:pt x="16192" y="40926"/>
                  </a:cubicBezTo>
                  <a:cubicBezTo>
                    <a:pt x="14732" y="41370"/>
                    <a:pt x="13144" y="41180"/>
                    <a:pt x="12128" y="40481"/>
                  </a:cubicBezTo>
                  <a:cubicBezTo>
                    <a:pt x="11430" y="39973"/>
                    <a:pt x="10858" y="39338"/>
                    <a:pt x="10477" y="38513"/>
                  </a:cubicBezTo>
                  <a:cubicBezTo>
                    <a:pt x="10033" y="37624"/>
                    <a:pt x="9652" y="36544"/>
                    <a:pt x="9461" y="35274"/>
                  </a:cubicBezTo>
                  <a:cubicBezTo>
                    <a:pt x="9271" y="34004"/>
                    <a:pt x="9144" y="32607"/>
                    <a:pt x="9144" y="31274"/>
                  </a:cubicBezTo>
                  <a:cubicBezTo>
                    <a:pt x="9144" y="30004"/>
                    <a:pt x="9271" y="28734"/>
                    <a:pt x="9525" y="27527"/>
                  </a:cubicBezTo>
                  <a:cubicBezTo>
                    <a:pt x="9779" y="26384"/>
                    <a:pt x="10160" y="25368"/>
                    <a:pt x="10604" y="24416"/>
                  </a:cubicBezTo>
                  <a:cubicBezTo>
                    <a:pt x="11049" y="23590"/>
                    <a:pt x="11620" y="22955"/>
                    <a:pt x="12382" y="22447"/>
                  </a:cubicBezTo>
                  <a:cubicBezTo>
                    <a:pt x="13017" y="22003"/>
                    <a:pt x="13843" y="21812"/>
                    <a:pt x="14859" y="21812"/>
                  </a:cubicBezTo>
                  <a:cubicBezTo>
                    <a:pt x="15938" y="21812"/>
                    <a:pt x="17018" y="22193"/>
                    <a:pt x="18097" y="22892"/>
                  </a:cubicBezTo>
                  <a:cubicBezTo>
                    <a:pt x="19177" y="23654"/>
                    <a:pt x="20320" y="24733"/>
                    <a:pt x="21526" y="26194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g3dc6beee290_0_1146"/>
            <p:cNvSpPr/>
            <p:nvPr/>
          </p:nvSpPr>
          <p:spPr>
            <a:xfrm>
              <a:off x="1801629" y="664447"/>
              <a:ext cx="27558" cy="35725"/>
            </a:xfrm>
            <a:custGeom>
              <a:avLst/>
              <a:gdLst/>
              <a:ahLst/>
              <a:cxnLst/>
              <a:rect l="l" t="t" r="r" b="b"/>
              <a:pathLst>
                <a:path w="27558" h="35725" extrusionOk="0">
                  <a:moveTo>
                    <a:pt x="24384" y="3341"/>
                  </a:moveTo>
                  <a:cubicBezTo>
                    <a:pt x="23304" y="2198"/>
                    <a:pt x="21844" y="1372"/>
                    <a:pt x="20129" y="801"/>
                  </a:cubicBezTo>
                  <a:cubicBezTo>
                    <a:pt x="17589" y="-25"/>
                    <a:pt x="13970" y="-279"/>
                    <a:pt x="10541" y="356"/>
                  </a:cubicBezTo>
                  <a:cubicBezTo>
                    <a:pt x="9335" y="610"/>
                    <a:pt x="8255" y="864"/>
                    <a:pt x="7239" y="1182"/>
                  </a:cubicBezTo>
                  <a:cubicBezTo>
                    <a:pt x="6223" y="1499"/>
                    <a:pt x="5270" y="1944"/>
                    <a:pt x="4508" y="2325"/>
                  </a:cubicBezTo>
                  <a:cubicBezTo>
                    <a:pt x="3619" y="2769"/>
                    <a:pt x="3048" y="3214"/>
                    <a:pt x="2604" y="3595"/>
                  </a:cubicBezTo>
                  <a:cubicBezTo>
                    <a:pt x="2095" y="4103"/>
                    <a:pt x="1714" y="4674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738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453"/>
                  </a:cubicBezTo>
                  <a:cubicBezTo>
                    <a:pt x="3683" y="11088"/>
                    <a:pt x="4763" y="11088"/>
                    <a:pt x="6350" y="10135"/>
                  </a:cubicBezTo>
                  <a:cubicBezTo>
                    <a:pt x="6858" y="9818"/>
                    <a:pt x="7429" y="9500"/>
                    <a:pt x="8191" y="9183"/>
                  </a:cubicBezTo>
                  <a:cubicBezTo>
                    <a:pt x="8890" y="8865"/>
                    <a:pt x="9715" y="8548"/>
                    <a:pt x="10668" y="8230"/>
                  </a:cubicBezTo>
                  <a:cubicBezTo>
                    <a:pt x="12319" y="7722"/>
                    <a:pt x="14859" y="7722"/>
                    <a:pt x="16256" y="8230"/>
                  </a:cubicBezTo>
                  <a:cubicBezTo>
                    <a:pt x="16827" y="8421"/>
                    <a:pt x="17272" y="8675"/>
                    <a:pt x="17589" y="9056"/>
                  </a:cubicBezTo>
                  <a:cubicBezTo>
                    <a:pt x="17907" y="9437"/>
                    <a:pt x="18161" y="9881"/>
                    <a:pt x="18351" y="10453"/>
                  </a:cubicBezTo>
                  <a:cubicBezTo>
                    <a:pt x="18542" y="11151"/>
                    <a:pt x="18669" y="12040"/>
                    <a:pt x="18669" y="12993"/>
                  </a:cubicBezTo>
                  <a:lnTo>
                    <a:pt x="18669" y="13501"/>
                  </a:lnTo>
                  <a:lnTo>
                    <a:pt x="16446" y="13501"/>
                  </a:lnTo>
                  <a:cubicBezTo>
                    <a:pt x="14033" y="13501"/>
                    <a:pt x="11874" y="13691"/>
                    <a:pt x="9906" y="14136"/>
                  </a:cubicBezTo>
                  <a:cubicBezTo>
                    <a:pt x="7874" y="14580"/>
                    <a:pt x="6160" y="15279"/>
                    <a:pt x="4699" y="16168"/>
                  </a:cubicBezTo>
                  <a:cubicBezTo>
                    <a:pt x="3175" y="17120"/>
                    <a:pt x="2032" y="18327"/>
                    <a:pt x="1207" y="19851"/>
                  </a:cubicBezTo>
                  <a:cubicBezTo>
                    <a:pt x="381" y="21311"/>
                    <a:pt x="0" y="23026"/>
                    <a:pt x="0" y="24994"/>
                  </a:cubicBezTo>
                  <a:cubicBezTo>
                    <a:pt x="0" y="26645"/>
                    <a:pt x="317" y="28169"/>
                    <a:pt x="889" y="29503"/>
                  </a:cubicBezTo>
                  <a:cubicBezTo>
                    <a:pt x="1460" y="30836"/>
                    <a:pt x="2349" y="31979"/>
                    <a:pt x="3429" y="32932"/>
                  </a:cubicBezTo>
                  <a:cubicBezTo>
                    <a:pt x="4508" y="33821"/>
                    <a:pt x="5779" y="34519"/>
                    <a:pt x="7239" y="35027"/>
                  </a:cubicBezTo>
                  <a:cubicBezTo>
                    <a:pt x="8636" y="35472"/>
                    <a:pt x="10223" y="35726"/>
                    <a:pt x="11938" y="35726"/>
                  </a:cubicBezTo>
                  <a:cubicBezTo>
                    <a:pt x="13970" y="35726"/>
                    <a:pt x="15875" y="35281"/>
                    <a:pt x="17716" y="34392"/>
                  </a:cubicBezTo>
                  <a:cubicBezTo>
                    <a:pt x="18351" y="34075"/>
                    <a:pt x="18986" y="33757"/>
                    <a:pt x="19558" y="33376"/>
                  </a:cubicBezTo>
                  <a:cubicBezTo>
                    <a:pt x="19685" y="33821"/>
                    <a:pt x="19939" y="34202"/>
                    <a:pt x="20257" y="34456"/>
                  </a:cubicBezTo>
                  <a:cubicBezTo>
                    <a:pt x="20638" y="34773"/>
                    <a:pt x="21145" y="35027"/>
                    <a:pt x="21780" y="35154"/>
                  </a:cubicBezTo>
                  <a:cubicBezTo>
                    <a:pt x="22669" y="35345"/>
                    <a:pt x="24384" y="35345"/>
                    <a:pt x="25146" y="35154"/>
                  </a:cubicBezTo>
                  <a:cubicBezTo>
                    <a:pt x="25717" y="35027"/>
                    <a:pt x="26162" y="34837"/>
                    <a:pt x="26607" y="34519"/>
                  </a:cubicBezTo>
                  <a:cubicBezTo>
                    <a:pt x="27241" y="34075"/>
                    <a:pt x="27559" y="33313"/>
                    <a:pt x="27559" y="32487"/>
                  </a:cubicBezTo>
                  <a:lnTo>
                    <a:pt x="27559" y="12802"/>
                  </a:lnTo>
                  <a:cubicBezTo>
                    <a:pt x="27559" y="10834"/>
                    <a:pt x="27305" y="9056"/>
                    <a:pt x="26860" y="7532"/>
                  </a:cubicBezTo>
                  <a:cubicBezTo>
                    <a:pt x="26352" y="5881"/>
                    <a:pt x="25527" y="4484"/>
                    <a:pt x="24448" y="3404"/>
                  </a:cubicBezTo>
                  <a:close/>
                  <a:moveTo>
                    <a:pt x="9906" y="27026"/>
                  </a:moveTo>
                  <a:cubicBezTo>
                    <a:pt x="9335" y="26455"/>
                    <a:pt x="9017" y="25756"/>
                    <a:pt x="9017" y="24740"/>
                  </a:cubicBezTo>
                  <a:cubicBezTo>
                    <a:pt x="9017" y="24105"/>
                    <a:pt x="9144" y="23597"/>
                    <a:pt x="9335" y="23153"/>
                  </a:cubicBezTo>
                  <a:cubicBezTo>
                    <a:pt x="9525" y="22772"/>
                    <a:pt x="9842" y="22391"/>
                    <a:pt x="10287" y="22073"/>
                  </a:cubicBezTo>
                  <a:cubicBezTo>
                    <a:pt x="10795" y="21692"/>
                    <a:pt x="11493" y="21438"/>
                    <a:pt x="12382" y="21248"/>
                  </a:cubicBezTo>
                  <a:cubicBezTo>
                    <a:pt x="13335" y="21057"/>
                    <a:pt x="14478" y="20930"/>
                    <a:pt x="15811" y="20930"/>
                  </a:cubicBezTo>
                  <a:lnTo>
                    <a:pt x="18605" y="20930"/>
                  </a:lnTo>
                  <a:lnTo>
                    <a:pt x="18605" y="24677"/>
                  </a:lnTo>
                  <a:cubicBezTo>
                    <a:pt x="17589" y="25756"/>
                    <a:pt x="16573" y="26582"/>
                    <a:pt x="15685" y="27090"/>
                  </a:cubicBezTo>
                  <a:cubicBezTo>
                    <a:pt x="13652" y="28296"/>
                    <a:pt x="11049" y="28106"/>
                    <a:pt x="9842" y="2709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9EE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g3dc6beee290_0_1146"/>
            <p:cNvSpPr/>
            <p:nvPr/>
          </p:nvSpPr>
          <p:spPr>
            <a:xfrm>
              <a:off x="1844110" y="650865"/>
              <a:ext cx="30416" cy="49180"/>
            </a:xfrm>
            <a:custGeom>
              <a:avLst/>
              <a:gdLst/>
              <a:ahLst/>
              <a:cxnLst/>
              <a:rect l="l" t="t" r="r" b="b"/>
              <a:pathLst>
                <a:path w="30416" h="49180" extrusionOk="0">
                  <a:moveTo>
                    <a:pt x="30035" y="1365"/>
                  </a:moveTo>
                  <a:cubicBezTo>
                    <a:pt x="29718" y="921"/>
                    <a:pt x="29273" y="603"/>
                    <a:pt x="28765" y="413"/>
                  </a:cubicBezTo>
                  <a:cubicBezTo>
                    <a:pt x="28448" y="286"/>
                    <a:pt x="28067" y="159"/>
                    <a:pt x="27559" y="95"/>
                  </a:cubicBezTo>
                  <a:cubicBezTo>
                    <a:pt x="26733" y="-32"/>
                    <a:pt x="25146" y="-32"/>
                    <a:pt x="24384" y="95"/>
                  </a:cubicBezTo>
                  <a:cubicBezTo>
                    <a:pt x="23939" y="159"/>
                    <a:pt x="23558" y="286"/>
                    <a:pt x="23241" y="349"/>
                  </a:cubicBezTo>
                  <a:cubicBezTo>
                    <a:pt x="22415" y="603"/>
                    <a:pt x="21971" y="1111"/>
                    <a:pt x="21780" y="1556"/>
                  </a:cubicBezTo>
                  <a:cubicBezTo>
                    <a:pt x="21590" y="1937"/>
                    <a:pt x="21463" y="2381"/>
                    <a:pt x="21463" y="2826"/>
                  </a:cubicBezTo>
                  <a:lnTo>
                    <a:pt x="21463" y="15907"/>
                  </a:lnTo>
                  <a:cubicBezTo>
                    <a:pt x="20955" y="15526"/>
                    <a:pt x="20383" y="15208"/>
                    <a:pt x="19875" y="14954"/>
                  </a:cubicBezTo>
                  <a:cubicBezTo>
                    <a:pt x="16256" y="13049"/>
                    <a:pt x="11493" y="13303"/>
                    <a:pt x="8128" y="14954"/>
                  </a:cubicBezTo>
                  <a:cubicBezTo>
                    <a:pt x="6286" y="15843"/>
                    <a:pt x="4763" y="17113"/>
                    <a:pt x="3556" y="18764"/>
                  </a:cubicBezTo>
                  <a:cubicBezTo>
                    <a:pt x="2349" y="20352"/>
                    <a:pt x="1460" y="22320"/>
                    <a:pt x="889" y="24543"/>
                  </a:cubicBezTo>
                  <a:cubicBezTo>
                    <a:pt x="317" y="26702"/>
                    <a:pt x="0" y="29115"/>
                    <a:pt x="0" y="31782"/>
                  </a:cubicBezTo>
                  <a:cubicBezTo>
                    <a:pt x="0" y="34004"/>
                    <a:pt x="254" y="36227"/>
                    <a:pt x="698" y="38195"/>
                  </a:cubicBezTo>
                  <a:cubicBezTo>
                    <a:pt x="1207" y="40291"/>
                    <a:pt x="1968" y="42196"/>
                    <a:pt x="2985" y="43783"/>
                  </a:cubicBezTo>
                  <a:cubicBezTo>
                    <a:pt x="4064" y="45434"/>
                    <a:pt x="5524" y="46768"/>
                    <a:pt x="7302" y="47720"/>
                  </a:cubicBezTo>
                  <a:cubicBezTo>
                    <a:pt x="9080" y="48673"/>
                    <a:pt x="11239" y="49181"/>
                    <a:pt x="13652" y="49181"/>
                  </a:cubicBezTo>
                  <a:cubicBezTo>
                    <a:pt x="15938" y="49181"/>
                    <a:pt x="18034" y="48609"/>
                    <a:pt x="19939" y="47530"/>
                  </a:cubicBezTo>
                  <a:cubicBezTo>
                    <a:pt x="20638" y="47149"/>
                    <a:pt x="21399" y="46641"/>
                    <a:pt x="22098" y="46133"/>
                  </a:cubicBezTo>
                  <a:cubicBezTo>
                    <a:pt x="22098" y="46577"/>
                    <a:pt x="22288" y="47022"/>
                    <a:pt x="22542" y="47403"/>
                  </a:cubicBezTo>
                  <a:cubicBezTo>
                    <a:pt x="22860" y="47847"/>
                    <a:pt x="23304" y="48165"/>
                    <a:pt x="23749" y="48355"/>
                  </a:cubicBezTo>
                  <a:cubicBezTo>
                    <a:pt x="24066" y="48482"/>
                    <a:pt x="24447" y="48609"/>
                    <a:pt x="24892" y="48673"/>
                  </a:cubicBezTo>
                  <a:cubicBezTo>
                    <a:pt x="25590" y="48800"/>
                    <a:pt x="26860" y="48800"/>
                    <a:pt x="27622" y="48673"/>
                  </a:cubicBezTo>
                  <a:cubicBezTo>
                    <a:pt x="28067" y="48609"/>
                    <a:pt x="28448" y="48482"/>
                    <a:pt x="28765" y="48419"/>
                  </a:cubicBezTo>
                  <a:cubicBezTo>
                    <a:pt x="29337" y="48228"/>
                    <a:pt x="29718" y="47847"/>
                    <a:pt x="30035" y="47339"/>
                  </a:cubicBezTo>
                  <a:cubicBezTo>
                    <a:pt x="30289" y="46958"/>
                    <a:pt x="30416" y="46450"/>
                    <a:pt x="30416" y="46006"/>
                  </a:cubicBezTo>
                  <a:lnTo>
                    <a:pt x="30416" y="2826"/>
                  </a:lnTo>
                  <a:cubicBezTo>
                    <a:pt x="30416" y="2318"/>
                    <a:pt x="30226" y="1810"/>
                    <a:pt x="29972" y="1365"/>
                  </a:cubicBezTo>
                  <a:close/>
                  <a:moveTo>
                    <a:pt x="21526" y="26130"/>
                  </a:moveTo>
                  <a:lnTo>
                    <a:pt x="21526" y="36544"/>
                  </a:lnTo>
                  <a:cubicBezTo>
                    <a:pt x="20891" y="37306"/>
                    <a:pt x="20257" y="38005"/>
                    <a:pt x="19685" y="38576"/>
                  </a:cubicBezTo>
                  <a:cubicBezTo>
                    <a:pt x="18986" y="39211"/>
                    <a:pt x="18351" y="39719"/>
                    <a:pt x="17780" y="40164"/>
                  </a:cubicBezTo>
                  <a:cubicBezTo>
                    <a:pt x="17272" y="40545"/>
                    <a:pt x="16700" y="40799"/>
                    <a:pt x="16256" y="40926"/>
                  </a:cubicBezTo>
                  <a:cubicBezTo>
                    <a:pt x="14732" y="41370"/>
                    <a:pt x="13144" y="41180"/>
                    <a:pt x="12192" y="40481"/>
                  </a:cubicBezTo>
                  <a:cubicBezTo>
                    <a:pt x="11493" y="39973"/>
                    <a:pt x="10922" y="39338"/>
                    <a:pt x="10541" y="38513"/>
                  </a:cubicBezTo>
                  <a:cubicBezTo>
                    <a:pt x="10096" y="37624"/>
                    <a:pt x="9715" y="36544"/>
                    <a:pt x="9525" y="35274"/>
                  </a:cubicBezTo>
                  <a:cubicBezTo>
                    <a:pt x="9335" y="34004"/>
                    <a:pt x="9207" y="32607"/>
                    <a:pt x="9207" y="31274"/>
                  </a:cubicBezTo>
                  <a:cubicBezTo>
                    <a:pt x="9207" y="30004"/>
                    <a:pt x="9335" y="28734"/>
                    <a:pt x="9588" y="27527"/>
                  </a:cubicBezTo>
                  <a:cubicBezTo>
                    <a:pt x="9842" y="26384"/>
                    <a:pt x="10160" y="25368"/>
                    <a:pt x="10668" y="24479"/>
                  </a:cubicBezTo>
                  <a:cubicBezTo>
                    <a:pt x="11113" y="23654"/>
                    <a:pt x="11684" y="23019"/>
                    <a:pt x="12446" y="22511"/>
                  </a:cubicBezTo>
                  <a:cubicBezTo>
                    <a:pt x="13081" y="22066"/>
                    <a:pt x="13907" y="21876"/>
                    <a:pt x="14922" y="21876"/>
                  </a:cubicBezTo>
                  <a:cubicBezTo>
                    <a:pt x="16002" y="21876"/>
                    <a:pt x="17082" y="22257"/>
                    <a:pt x="18161" y="22955"/>
                  </a:cubicBezTo>
                  <a:cubicBezTo>
                    <a:pt x="19240" y="23717"/>
                    <a:pt x="20383" y="24797"/>
                    <a:pt x="21590" y="26257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g3dc6beee290_0_1146"/>
            <p:cNvSpPr/>
            <p:nvPr/>
          </p:nvSpPr>
          <p:spPr>
            <a:xfrm>
              <a:off x="539759" y="655950"/>
              <a:ext cx="16416" cy="12356"/>
            </a:xfrm>
            <a:custGeom>
              <a:avLst/>
              <a:gdLst/>
              <a:ahLst/>
              <a:cxnLst/>
              <a:rect l="l" t="t" r="r" b="b"/>
              <a:pathLst>
                <a:path w="23368" h="17589" extrusionOk="0">
                  <a:moveTo>
                    <a:pt x="23368" y="10160"/>
                  </a:moveTo>
                  <a:lnTo>
                    <a:pt x="0" y="17590"/>
                  </a:lnTo>
                  <a:lnTo>
                    <a:pt x="0" y="14859"/>
                  </a:lnTo>
                  <a:lnTo>
                    <a:pt x="16954" y="9843"/>
                  </a:lnTo>
                  <a:cubicBezTo>
                    <a:pt x="18288" y="9462"/>
                    <a:pt x="19558" y="9144"/>
                    <a:pt x="20764" y="8827"/>
                  </a:cubicBezTo>
                  <a:cubicBezTo>
                    <a:pt x="19494" y="8509"/>
                    <a:pt x="18224" y="8192"/>
                    <a:pt x="16954" y="7811"/>
                  </a:cubicBezTo>
                  <a:lnTo>
                    <a:pt x="0" y="2604"/>
                  </a:lnTo>
                  <a:lnTo>
                    <a:pt x="0" y="0"/>
                  </a:lnTo>
                  <a:lnTo>
                    <a:pt x="23368" y="7493"/>
                  </a:lnTo>
                  <a:lnTo>
                    <a:pt x="23368" y="1009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g3dc6beee290_0_1146"/>
            <p:cNvSpPr/>
            <p:nvPr/>
          </p:nvSpPr>
          <p:spPr>
            <a:xfrm>
              <a:off x="539759" y="652302"/>
              <a:ext cx="16416" cy="1784"/>
            </a:xfrm>
            <a:custGeom>
              <a:avLst/>
              <a:gdLst/>
              <a:ahLst/>
              <a:cxnLst/>
              <a:rect l="l" t="t" r="r" b="b"/>
              <a:pathLst>
                <a:path w="23368" h="2540" extrusionOk="0">
                  <a:moveTo>
                    <a:pt x="0" y="0"/>
                  </a:moveTo>
                  <a:lnTo>
                    <a:pt x="23368" y="0"/>
                  </a:lnTo>
                  <a:lnTo>
                    <a:pt x="23368" y="254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g3dc6beee290_0_1146"/>
            <p:cNvSpPr/>
            <p:nvPr/>
          </p:nvSpPr>
          <p:spPr>
            <a:xfrm>
              <a:off x="539448" y="637172"/>
              <a:ext cx="16996" cy="12490"/>
            </a:xfrm>
            <a:custGeom>
              <a:avLst/>
              <a:gdLst/>
              <a:ahLst/>
              <a:cxnLst/>
              <a:rect l="l" t="t" r="r" b="b"/>
              <a:pathLst>
                <a:path w="24193" h="17779" extrusionOk="0">
                  <a:moveTo>
                    <a:pt x="14605" y="8128"/>
                  </a:moveTo>
                  <a:lnTo>
                    <a:pt x="11874" y="8128"/>
                  </a:lnTo>
                  <a:lnTo>
                    <a:pt x="11874" y="0"/>
                  </a:lnTo>
                  <a:cubicBezTo>
                    <a:pt x="11874" y="0"/>
                    <a:pt x="20574" y="0"/>
                    <a:pt x="20574" y="0"/>
                  </a:cubicBezTo>
                  <a:cubicBezTo>
                    <a:pt x="21781" y="1270"/>
                    <a:pt x="22669" y="2540"/>
                    <a:pt x="23304" y="3874"/>
                  </a:cubicBezTo>
                  <a:cubicBezTo>
                    <a:pt x="23939" y="5207"/>
                    <a:pt x="24193" y="6540"/>
                    <a:pt x="24193" y="8001"/>
                  </a:cubicBezTo>
                  <a:cubicBezTo>
                    <a:pt x="24193" y="9842"/>
                    <a:pt x="23749" y="11557"/>
                    <a:pt x="22796" y="13017"/>
                  </a:cubicBezTo>
                  <a:cubicBezTo>
                    <a:pt x="21844" y="14478"/>
                    <a:pt x="20510" y="15621"/>
                    <a:pt x="18669" y="16510"/>
                  </a:cubicBezTo>
                  <a:cubicBezTo>
                    <a:pt x="16891" y="17335"/>
                    <a:pt x="14732" y="17780"/>
                    <a:pt x="12192" y="17780"/>
                  </a:cubicBezTo>
                  <a:cubicBezTo>
                    <a:pt x="9652" y="17780"/>
                    <a:pt x="7429" y="17335"/>
                    <a:pt x="5524" y="16510"/>
                  </a:cubicBezTo>
                  <a:cubicBezTo>
                    <a:pt x="3619" y="15621"/>
                    <a:pt x="2222" y="14542"/>
                    <a:pt x="1333" y="13144"/>
                  </a:cubicBezTo>
                  <a:cubicBezTo>
                    <a:pt x="444" y="11747"/>
                    <a:pt x="0" y="10096"/>
                    <a:pt x="0" y="8192"/>
                  </a:cubicBezTo>
                  <a:cubicBezTo>
                    <a:pt x="0" y="6794"/>
                    <a:pt x="254" y="5588"/>
                    <a:pt x="762" y="4508"/>
                  </a:cubicBezTo>
                  <a:cubicBezTo>
                    <a:pt x="1270" y="3429"/>
                    <a:pt x="2032" y="2603"/>
                    <a:pt x="2984" y="1905"/>
                  </a:cubicBezTo>
                  <a:cubicBezTo>
                    <a:pt x="3937" y="1206"/>
                    <a:pt x="5270" y="699"/>
                    <a:pt x="6921" y="381"/>
                  </a:cubicBezTo>
                  <a:lnTo>
                    <a:pt x="7683" y="2667"/>
                  </a:lnTo>
                  <a:cubicBezTo>
                    <a:pt x="6350" y="2984"/>
                    <a:pt x="5397" y="3365"/>
                    <a:pt x="4699" y="3810"/>
                  </a:cubicBezTo>
                  <a:cubicBezTo>
                    <a:pt x="4064" y="4254"/>
                    <a:pt x="3556" y="4889"/>
                    <a:pt x="3175" y="5651"/>
                  </a:cubicBezTo>
                  <a:cubicBezTo>
                    <a:pt x="2794" y="6413"/>
                    <a:pt x="2603" y="7302"/>
                    <a:pt x="2603" y="8255"/>
                  </a:cubicBezTo>
                  <a:cubicBezTo>
                    <a:pt x="2603" y="9652"/>
                    <a:pt x="2921" y="10858"/>
                    <a:pt x="3619" y="11874"/>
                  </a:cubicBezTo>
                  <a:cubicBezTo>
                    <a:pt x="4318" y="12890"/>
                    <a:pt x="5334" y="13716"/>
                    <a:pt x="6794" y="14288"/>
                  </a:cubicBezTo>
                  <a:cubicBezTo>
                    <a:pt x="8192" y="14922"/>
                    <a:pt x="9969" y="15176"/>
                    <a:pt x="12001" y="15176"/>
                  </a:cubicBezTo>
                  <a:cubicBezTo>
                    <a:pt x="15113" y="15176"/>
                    <a:pt x="17463" y="14542"/>
                    <a:pt x="19050" y="13208"/>
                  </a:cubicBezTo>
                  <a:cubicBezTo>
                    <a:pt x="20638" y="11874"/>
                    <a:pt x="21399" y="10224"/>
                    <a:pt x="21399" y="8128"/>
                  </a:cubicBezTo>
                  <a:cubicBezTo>
                    <a:pt x="21399" y="7112"/>
                    <a:pt x="21145" y="6096"/>
                    <a:pt x="20701" y="5080"/>
                  </a:cubicBezTo>
                  <a:cubicBezTo>
                    <a:pt x="20193" y="4064"/>
                    <a:pt x="19685" y="3175"/>
                    <a:pt x="18986" y="2603"/>
                  </a:cubicBezTo>
                  <a:lnTo>
                    <a:pt x="14668" y="2603"/>
                  </a:lnTo>
                  <a:lnTo>
                    <a:pt x="14668" y="8255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g3dc6beee290_0_1146"/>
            <p:cNvSpPr/>
            <p:nvPr/>
          </p:nvSpPr>
          <p:spPr>
            <a:xfrm>
              <a:off x="539759" y="632499"/>
              <a:ext cx="16416" cy="1784"/>
            </a:xfrm>
            <a:custGeom>
              <a:avLst/>
              <a:gdLst/>
              <a:ahLst/>
              <a:cxnLst/>
              <a:rect l="l" t="t" r="r" b="b"/>
              <a:pathLst>
                <a:path w="23368" h="2540" extrusionOk="0">
                  <a:moveTo>
                    <a:pt x="0" y="0"/>
                  </a:moveTo>
                  <a:lnTo>
                    <a:pt x="23368" y="0"/>
                  </a:lnTo>
                  <a:lnTo>
                    <a:pt x="23368" y="254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g3dc6beee290_0_1146"/>
            <p:cNvSpPr/>
            <p:nvPr/>
          </p:nvSpPr>
          <p:spPr>
            <a:xfrm>
              <a:off x="539759" y="621107"/>
              <a:ext cx="16416" cy="8431"/>
            </a:xfrm>
            <a:custGeom>
              <a:avLst/>
              <a:gdLst/>
              <a:ahLst/>
              <a:cxnLst/>
              <a:rect l="l" t="t" r="r" b="b"/>
              <a:pathLst>
                <a:path w="23368" h="12001" extrusionOk="0">
                  <a:moveTo>
                    <a:pt x="23368" y="12001"/>
                  </a:moveTo>
                  <a:lnTo>
                    <a:pt x="0" y="12001"/>
                  </a:lnTo>
                  <a:lnTo>
                    <a:pt x="0" y="9461"/>
                  </a:lnTo>
                  <a:lnTo>
                    <a:pt x="20574" y="9461"/>
                  </a:lnTo>
                  <a:lnTo>
                    <a:pt x="20574" y="0"/>
                  </a:lnTo>
                  <a:lnTo>
                    <a:pt x="23368" y="0"/>
                  </a:lnTo>
                  <a:lnTo>
                    <a:pt x="23368" y="1200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g3dc6beee290_0_1146"/>
            <p:cNvSpPr/>
            <p:nvPr/>
          </p:nvSpPr>
          <p:spPr>
            <a:xfrm>
              <a:off x="539759" y="607846"/>
              <a:ext cx="16416" cy="12624"/>
            </a:xfrm>
            <a:custGeom>
              <a:avLst/>
              <a:gdLst/>
              <a:ahLst/>
              <a:cxnLst/>
              <a:rect l="l" t="t" r="r" b="b"/>
              <a:pathLst>
                <a:path w="23368" h="17970" extrusionOk="0">
                  <a:moveTo>
                    <a:pt x="23368" y="17971"/>
                  </a:moveTo>
                  <a:lnTo>
                    <a:pt x="0" y="10604"/>
                  </a:lnTo>
                  <a:lnTo>
                    <a:pt x="0" y="7874"/>
                  </a:lnTo>
                  <a:lnTo>
                    <a:pt x="23368" y="0"/>
                  </a:lnTo>
                  <a:lnTo>
                    <a:pt x="23368" y="2921"/>
                  </a:lnTo>
                  <a:lnTo>
                    <a:pt x="16319" y="5143"/>
                  </a:lnTo>
                  <a:lnTo>
                    <a:pt x="16319" y="13208"/>
                  </a:lnTo>
                  <a:lnTo>
                    <a:pt x="23368" y="15304"/>
                  </a:lnTo>
                  <a:lnTo>
                    <a:pt x="23368" y="17971"/>
                  </a:lnTo>
                  <a:close/>
                  <a:moveTo>
                    <a:pt x="13779" y="12446"/>
                  </a:moveTo>
                  <a:lnTo>
                    <a:pt x="13779" y="5906"/>
                  </a:lnTo>
                  <a:lnTo>
                    <a:pt x="7302" y="7874"/>
                  </a:lnTo>
                  <a:cubicBezTo>
                    <a:pt x="5334" y="8509"/>
                    <a:pt x="3683" y="8954"/>
                    <a:pt x="2476" y="9208"/>
                  </a:cubicBezTo>
                  <a:cubicBezTo>
                    <a:pt x="4000" y="9461"/>
                    <a:pt x="5461" y="9779"/>
                    <a:pt x="6921" y="10224"/>
                  </a:cubicBezTo>
                  <a:lnTo>
                    <a:pt x="13779" y="1238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g3dc6beee290_0_1146"/>
            <p:cNvSpPr/>
            <p:nvPr/>
          </p:nvSpPr>
          <p:spPr>
            <a:xfrm>
              <a:off x="539759" y="595387"/>
              <a:ext cx="16416" cy="11152"/>
            </a:xfrm>
            <a:custGeom>
              <a:avLst/>
              <a:gdLst/>
              <a:ahLst/>
              <a:cxnLst/>
              <a:rect l="l" t="t" r="r" b="b"/>
              <a:pathLst>
                <a:path w="23368" h="15875" extrusionOk="0">
                  <a:moveTo>
                    <a:pt x="23368" y="15875"/>
                  </a:moveTo>
                  <a:lnTo>
                    <a:pt x="0" y="15875"/>
                  </a:lnTo>
                  <a:lnTo>
                    <a:pt x="0" y="9271"/>
                  </a:lnTo>
                  <a:cubicBezTo>
                    <a:pt x="0" y="7620"/>
                    <a:pt x="127" y="6413"/>
                    <a:pt x="444" y="5524"/>
                  </a:cubicBezTo>
                  <a:cubicBezTo>
                    <a:pt x="825" y="4381"/>
                    <a:pt x="1524" y="3429"/>
                    <a:pt x="2476" y="2603"/>
                  </a:cubicBezTo>
                  <a:cubicBezTo>
                    <a:pt x="3492" y="1778"/>
                    <a:pt x="4699" y="1143"/>
                    <a:pt x="6223" y="698"/>
                  </a:cubicBezTo>
                  <a:cubicBezTo>
                    <a:pt x="7747" y="254"/>
                    <a:pt x="9525" y="0"/>
                    <a:pt x="11557" y="0"/>
                  </a:cubicBezTo>
                  <a:cubicBezTo>
                    <a:pt x="14224" y="0"/>
                    <a:pt x="16446" y="381"/>
                    <a:pt x="18288" y="1143"/>
                  </a:cubicBezTo>
                  <a:cubicBezTo>
                    <a:pt x="20129" y="1905"/>
                    <a:pt x="21463" y="2921"/>
                    <a:pt x="22225" y="4127"/>
                  </a:cubicBezTo>
                  <a:cubicBezTo>
                    <a:pt x="22987" y="5334"/>
                    <a:pt x="23368" y="6921"/>
                    <a:pt x="23368" y="8890"/>
                  </a:cubicBezTo>
                  <a:lnTo>
                    <a:pt x="23368" y="15811"/>
                  </a:lnTo>
                  <a:close/>
                  <a:moveTo>
                    <a:pt x="20638" y="13335"/>
                  </a:moveTo>
                  <a:lnTo>
                    <a:pt x="20638" y="9271"/>
                  </a:lnTo>
                  <a:cubicBezTo>
                    <a:pt x="20638" y="7620"/>
                    <a:pt x="20383" y="6350"/>
                    <a:pt x="19812" y="5524"/>
                  </a:cubicBezTo>
                  <a:cubicBezTo>
                    <a:pt x="19304" y="4699"/>
                    <a:pt x="18415" y="4000"/>
                    <a:pt x="17208" y="3556"/>
                  </a:cubicBezTo>
                  <a:cubicBezTo>
                    <a:pt x="15621" y="2921"/>
                    <a:pt x="13716" y="2667"/>
                    <a:pt x="11493" y="2667"/>
                  </a:cubicBezTo>
                  <a:cubicBezTo>
                    <a:pt x="9144" y="2667"/>
                    <a:pt x="7239" y="2984"/>
                    <a:pt x="5906" y="3619"/>
                  </a:cubicBezTo>
                  <a:cubicBezTo>
                    <a:pt x="4572" y="4254"/>
                    <a:pt x="3619" y="5080"/>
                    <a:pt x="3175" y="6096"/>
                  </a:cubicBezTo>
                  <a:cubicBezTo>
                    <a:pt x="2857" y="6794"/>
                    <a:pt x="2731" y="7874"/>
                    <a:pt x="2731" y="9334"/>
                  </a:cubicBezTo>
                  <a:lnTo>
                    <a:pt x="2731" y="13335"/>
                  </a:lnTo>
                  <a:lnTo>
                    <a:pt x="20574" y="13335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g3dc6beee290_0_1146"/>
            <p:cNvSpPr/>
            <p:nvPr/>
          </p:nvSpPr>
          <p:spPr>
            <a:xfrm>
              <a:off x="539759" y="581815"/>
              <a:ext cx="16416" cy="12624"/>
            </a:xfrm>
            <a:custGeom>
              <a:avLst/>
              <a:gdLst/>
              <a:ahLst/>
              <a:cxnLst/>
              <a:rect l="l" t="t" r="r" b="b"/>
              <a:pathLst>
                <a:path w="23368" h="17970" extrusionOk="0">
                  <a:moveTo>
                    <a:pt x="23368" y="17971"/>
                  </a:moveTo>
                  <a:lnTo>
                    <a:pt x="0" y="10604"/>
                  </a:lnTo>
                  <a:lnTo>
                    <a:pt x="0" y="7874"/>
                  </a:lnTo>
                  <a:lnTo>
                    <a:pt x="23368" y="0"/>
                  </a:lnTo>
                  <a:lnTo>
                    <a:pt x="23368" y="2921"/>
                  </a:lnTo>
                  <a:lnTo>
                    <a:pt x="16319" y="5143"/>
                  </a:lnTo>
                  <a:lnTo>
                    <a:pt x="16319" y="13208"/>
                  </a:lnTo>
                  <a:lnTo>
                    <a:pt x="23368" y="15303"/>
                  </a:lnTo>
                  <a:lnTo>
                    <a:pt x="23368" y="17971"/>
                  </a:lnTo>
                  <a:close/>
                  <a:moveTo>
                    <a:pt x="13779" y="12446"/>
                  </a:moveTo>
                  <a:lnTo>
                    <a:pt x="13779" y="5906"/>
                  </a:lnTo>
                  <a:lnTo>
                    <a:pt x="7302" y="7874"/>
                  </a:lnTo>
                  <a:cubicBezTo>
                    <a:pt x="5334" y="8509"/>
                    <a:pt x="3683" y="8953"/>
                    <a:pt x="2476" y="9207"/>
                  </a:cubicBezTo>
                  <a:cubicBezTo>
                    <a:pt x="4000" y="9461"/>
                    <a:pt x="5461" y="9779"/>
                    <a:pt x="6921" y="10287"/>
                  </a:cubicBezTo>
                  <a:lnTo>
                    <a:pt x="13779" y="1244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g3dc6beee290_0_1146"/>
            <p:cNvSpPr/>
            <p:nvPr/>
          </p:nvSpPr>
          <p:spPr>
            <a:xfrm>
              <a:off x="539759" y="563436"/>
              <a:ext cx="16416" cy="12847"/>
            </a:xfrm>
            <a:custGeom>
              <a:avLst/>
              <a:gdLst/>
              <a:ahLst/>
              <a:cxnLst/>
              <a:rect l="l" t="t" r="r" b="b"/>
              <a:pathLst>
                <a:path w="23368" h="18287" extrusionOk="0">
                  <a:moveTo>
                    <a:pt x="23368" y="18288"/>
                  </a:moveTo>
                  <a:lnTo>
                    <a:pt x="0" y="18288"/>
                  </a:lnTo>
                  <a:lnTo>
                    <a:pt x="0" y="14478"/>
                  </a:lnTo>
                  <a:lnTo>
                    <a:pt x="16510" y="9906"/>
                  </a:lnTo>
                  <a:lnTo>
                    <a:pt x="20002" y="9017"/>
                  </a:lnTo>
                  <a:cubicBezTo>
                    <a:pt x="19113" y="8763"/>
                    <a:pt x="17907" y="8445"/>
                    <a:pt x="16256" y="8001"/>
                  </a:cubicBezTo>
                  <a:lnTo>
                    <a:pt x="0" y="3429"/>
                  </a:lnTo>
                  <a:lnTo>
                    <a:pt x="0" y="0"/>
                  </a:lnTo>
                  <a:lnTo>
                    <a:pt x="23368" y="0"/>
                  </a:lnTo>
                  <a:lnTo>
                    <a:pt x="23368" y="2413"/>
                  </a:lnTo>
                  <a:lnTo>
                    <a:pt x="3810" y="2413"/>
                  </a:lnTo>
                  <a:lnTo>
                    <a:pt x="23368" y="8001"/>
                  </a:lnTo>
                  <a:lnTo>
                    <a:pt x="23368" y="10287"/>
                  </a:lnTo>
                  <a:lnTo>
                    <a:pt x="3492" y="15811"/>
                  </a:lnTo>
                  <a:lnTo>
                    <a:pt x="23368" y="15811"/>
                  </a:lnTo>
                  <a:lnTo>
                    <a:pt x="23368" y="18224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g3dc6beee290_0_1146"/>
            <p:cNvSpPr/>
            <p:nvPr/>
          </p:nvSpPr>
          <p:spPr>
            <a:xfrm>
              <a:off x="539759" y="559164"/>
              <a:ext cx="16416" cy="1650"/>
            </a:xfrm>
            <a:custGeom>
              <a:avLst/>
              <a:gdLst/>
              <a:ahLst/>
              <a:cxnLst/>
              <a:rect l="l" t="t" r="r" b="b"/>
              <a:pathLst>
                <a:path w="23368" h="2349" extrusionOk="0">
                  <a:moveTo>
                    <a:pt x="0" y="0"/>
                  </a:moveTo>
                  <a:lnTo>
                    <a:pt x="3302" y="0"/>
                  </a:lnTo>
                  <a:lnTo>
                    <a:pt x="3302" y="2350"/>
                  </a:lnTo>
                  <a:lnTo>
                    <a:pt x="0" y="2350"/>
                  </a:lnTo>
                  <a:lnTo>
                    <a:pt x="0" y="0"/>
                  </a:lnTo>
                  <a:close/>
                  <a:moveTo>
                    <a:pt x="6413" y="0"/>
                  </a:moveTo>
                  <a:lnTo>
                    <a:pt x="23368" y="0"/>
                  </a:lnTo>
                  <a:lnTo>
                    <a:pt x="23368" y="2350"/>
                  </a:lnTo>
                  <a:lnTo>
                    <a:pt x="6413" y="2350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g3dc6beee290_0_1146"/>
            <p:cNvSpPr/>
            <p:nvPr/>
          </p:nvSpPr>
          <p:spPr>
            <a:xfrm>
              <a:off x="543985" y="548840"/>
              <a:ext cx="12222" cy="7940"/>
            </a:xfrm>
            <a:custGeom>
              <a:avLst/>
              <a:gdLst/>
              <a:ahLst/>
              <a:cxnLst/>
              <a:rect l="l" t="t" r="r" b="b"/>
              <a:pathLst>
                <a:path w="17398" h="11303" extrusionOk="0">
                  <a:moveTo>
                    <a:pt x="17336" y="11176"/>
                  </a:moveTo>
                  <a:lnTo>
                    <a:pt x="381" y="11176"/>
                  </a:lnTo>
                  <a:lnTo>
                    <a:pt x="381" y="9081"/>
                  </a:lnTo>
                  <a:lnTo>
                    <a:pt x="2794" y="9081"/>
                  </a:lnTo>
                  <a:cubicBezTo>
                    <a:pt x="1842" y="8573"/>
                    <a:pt x="1143" y="7938"/>
                    <a:pt x="699" y="7239"/>
                  </a:cubicBezTo>
                  <a:cubicBezTo>
                    <a:pt x="254" y="6477"/>
                    <a:pt x="0" y="5652"/>
                    <a:pt x="0" y="4699"/>
                  </a:cubicBezTo>
                  <a:cubicBezTo>
                    <a:pt x="0" y="3937"/>
                    <a:pt x="127" y="3239"/>
                    <a:pt x="444" y="2667"/>
                  </a:cubicBezTo>
                  <a:cubicBezTo>
                    <a:pt x="762" y="2032"/>
                    <a:pt x="1143" y="1524"/>
                    <a:pt x="1588" y="1143"/>
                  </a:cubicBezTo>
                  <a:cubicBezTo>
                    <a:pt x="2032" y="762"/>
                    <a:pt x="2667" y="444"/>
                    <a:pt x="3429" y="254"/>
                  </a:cubicBezTo>
                  <a:cubicBezTo>
                    <a:pt x="4191" y="64"/>
                    <a:pt x="5334" y="0"/>
                    <a:pt x="6922" y="0"/>
                  </a:cubicBezTo>
                  <a:lnTo>
                    <a:pt x="17336" y="0"/>
                  </a:lnTo>
                  <a:lnTo>
                    <a:pt x="17336" y="2350"/>
                  </a:lnTo>
                  <a:lnTo>
                    <a:pt x="7049" y="2350"/>
                  </a:lnTo>
                  <a:cubicBezTo>
                    <a:pt x="5779" y="2350"/>
                    <a:pt x="4890" y="2477"/>
                    <a:pt x="4318" y="2667"/>
                  </a:cubicBezTo>
                  <a:cubicBezTo>
                    <a:pt x="3747" y="2858"/>
                    <a:pt x="3302" y="3239"/>
                    <a:pt x="2985" y="3683"/>
                  </a:cubicBezTo>
                  <a:cubicBezTo>
                    <a:pt x="2667" y="4128"/>
                    <a:pt x="2540" y="4636"/>
                    <a:pt x="2540" y="5271"/>
                  </a:cubicBezTo>
                  <a:cubicBezTo>
                    <a:pt x="2540" y="6414"/>
                    <a:pt x="2985" y="7303"/>
                    <a:pt x="3810" y="7938"/>
                  </a:cubicBezTo>
                  <a:cubicBezTo>
                    <a:pt x="4636" y="8636"/>
                    <a:pt x="6096" y="8954"/>
                    <a:pt x="8128" y="8954"/>
                  </a:cubicBezTo>
                  <a:lnTo>
                    <a:pt x="17399" y="8954"/>
                  </a:lnTo>
                  <a:lnTo>
                    <a:pt x="17399" y="1130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g3dc6beee290_0_1146"/>
            <p:cNvSpPr/>
            <p:nvPr/>
          </p:nvSpPr>
          <p:spPr>
            <a:xfrm>
              <a:off x="544029" y="537893"/>
              <a:ext cx="12401" cy="8966"/>
            </a:xfrm>
            <a:custGeom>
              <a:avLst/>
              <a:gdLst/>
              <a:ahLst/>
              <a:cxnLst/>
              <a:rect l="l" t="t" r="r" b="b"/>
              <a:pathLst>
                <a:path w="17652" h="12763" extrusionOk="0">
                  <a:moveTo>
                    <a:pt x="11811" y="2413"/>
                  </a:moveTo>
                  <a:lnTo>
                    <a:pt x="12192" y="0"/>
                  </a:lnTo>
                  <a:cubicBezTo>
                    <a:pt x="13970" y="381"/>
                    <a:pt x="15367" y="1143"/>
                    <a:pt x="16256" y="2223"/>
                  </a:cubicBezTo>
                  <a:cubicBezTo>
                    <a:pt x="17145" y="3302"/>
                    <a:pt x="17653" y="4572"/>
                    <a:pt x="17653" y="6160"/>
                  </a:cubicBezTo>
                  <a:cubicBezTo>
                    <a:pt x="17653" y="8128"/>
                    <a:pt x="16891" y="9715"/>
                    <a:pt x="15431" y="10922"/>
                  </a:cubicBezTo>
                  <a:cubicBezTo>
                    <a:pt x="13906" y="12129"/>
                    <a:pt x="11811" y="12764"/>
                    <a:pt x="8953" y="12764"/>
                  </a:cubicBezTo>
                  <a:cubicBezTo>
                    <a:pt x="6096" y="12764"/>
                    <a:pt x="3810" y="12129"/>
                    <a:pt x="2286" y="10922"/>
                  </a:cubicBezTo>
                  <a:cubicBezTo>
                    <a:pt x="762" y="9715"/>
                    <a:pt x="0" y="8128"/>
                    <a:pt x="0" y="6287"/>
                  </a:cubicBezTo>
                  <a:cubicBezTo>
                    <a:pt x="0" y="4445"/>
                    <a:pt x="762" y="2985"/>
                    <a:pt x="2286" y="1778"/>
                  </a:cubicBezTo>
                  <a:cubicBezTo>
                    <a:pt x="3810" y="572"/>
                    <a:pt x="5969" y="0"/>
                    <a:pt x="8826" y="0"/>
                  </a:cubicBezTo>
                  <a:lnTo>
                    <a:pt x="9589" y="0"/>
                  </a:lnTo>
                  <a:lnTo>
                    <a:pt x="9589" y="10351"/>
                  </a:lnTo>
                  <a:cubicBezTo>
                    <a:pt x="11493" y="10287"/>
                    <a:pt x="12954" y="9843"/>
                    <a:pt x="13906" y="9017"/>
                  </a:cubicBezTo>
                  <a:cubicBezTo>
                    <a:pt x="14859" y="8255"/>
                    <a:pt x="15367" y="7303"/>
                    <a:pt x="15367" y="6160"/>
                  </a:cubicBezTo>
                  <a:cubicBezTo>
                    <a:pt x="15367" y="4382"/>
                    <a:pt x="14224" y="3175"/>
                    <a:pt x="11874" y="2476"/>
                  </a:cubicBezTo>
                  <a:moveTo>
                    <a:pt x="7239" y="10224"/>
                  </a:moveTo>
                  <a:lnTo>
                    <a:pt x="7239" y="2476"/>
                  </a:lnTo>
                  <a:cubicBezTo>
                    <a:pt x="5778" y="2604"/>
                    <a:pt x="4699" y="2921"/>
                    <a:pt x="3937" y="3429"/>
                  </a:cubicBezTo>
                  <a:cubicBezTo>
                    <a:pt x="2857" y="4191"/>
                    <a:pt x="2349" y="5144"/>
                    <a:pt x="2349" y="6287"/>
                  </a:cubicBezTo>
                  <a:cubicBezTo>
                    <a:pt x="2349" y="7366"/>
                    <a:pt x="2794" y="8255"/>
                    <a:pt x="3683" y="8954"/>
                  </a:cubicBezTo>
                  <a:cubicBezTo>
                    <a:pt x="4572" y="9715"/>
                    <a:pt x="5715" y="10097"/>
                    <a:pt x="7239" y="10160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g3dc6beee290_0_1146"/>
            <p:cNvSpPr/>
            <p:nvPr/>
          </p:nvSpPr>
          <p:spPr>
            <a:xfrm>
              <a:off x="539715" y="527970"/>
              <a:ext cx="16683" cy="8431"/>
            </a:xfrm>
            <a:custGeom>
              <a:avLst/>
              <a:gdLst/>
              <a:ahLst/>
              <a:cxnLst/>
              <a:rect l="l" t="t" r="r" b="b"/>
              <a:pathLst>
                <a:path w="23748" h="12001" extrusionOk="0">
                  <a:moveTo>
                    <a:pt x="23432" y="2159"/>
                  </a:moveTo>
                  <a:lnTo>
                    <a:pt x="21272" y="2159"/>
                  </a:lnTo>
                  <a:cubicBezTo>
                    <a:pt x="22098" y="2603"/>
                    <a:pt x="22733" y="3111"/>
                    <a:pt x="23114" y="3810"/>
                  </a:cubicBezTo>
                  <a:cubicBezTo>
                    <a:pt x="23558" y="4508"/>
                    <a:pt x="23749" y="5207"/>
                    <a:pt x="23749" y="5969"/>
                  </a:cubicBezTo>
                  <a:cubicBezTo>
                    <a:pt x="23749" y="7620"/>
                    <a:pt x="22987" y="9017"/>
                    <a:pt x="21400" y="10224"/>
                  </a:cubicBezTo>
                  <a:cubicBezTo>
                    <a:pt x="19875" y="11430"/>
                    <a:pt x="17653" y="12001"/>
                    <a:pt x="14859" y="12001"/>
                  </a:cubicBezTo>
                  <a:cubicBezTo>
                    <a:pt x="12954" y="12001"/>
                    <a:pt x="11303" y="11747"/>
                    <a:pt x="9969" y="11176"/>
                  </a:cubicBezTo>
                  <a:cubicBezTo>
                    <a:pt x="8636" y="10668"/>
                    <a:pt x="7620" y="9906"/>
                    <a:pt x="6985" y="9081"/>
                  </a:cubicBezTo>
                  <a:cubicBezTo>
                    <a:pt x="6350" y="8192"/>
                    <a:pt x="6032" y="7239"/>
                    <a:pt x="6032" y="6160"/>
                  </a:cubicBezTo>
                  <a:cubicBezTo>
                    <a:pt x="6032" y="5397"/>
                    <a:pt x="6223" y="4699"/>
                    <a:pt x="6668" y="4000"/>
                  </a:cubicBezTo>
                  <a:cubicBezTo>
                    <a:pt x="7049" y="3365"/>
                    <a:pt x="7620" y="2794"/>
                    <a:pt x="8382" y="2349"/>
                  </a:cubicBezTo>
                  <a:lnTo>
                    <a:pt x="0" y="2349"/>
                  </a:lnTo>
                  <a:lnTo>
                    <a:pt x="0" y="0"/>
                  </a:lnTo>
                  <a:lnTo>
                    <a:pt x="23368" y="0"/>
                  </a:lnTo>
                  <a:lnTo>
                    <a:pt x="23368" y="2222"/>
                  </a:lnTo>
                  <a:close/>
                  <a:moveTo>
                    <a:pt x="14986" y="9588"/>
                  </a:moveTo>
                  <a:cubicBezTo>
                    <a:pt x="17145" y="9588"/>
                    <a:pt x="18796" y="9207"/>
                    <a:pt x="19875" y="8446"/>
                  </a:cubicBezTo>
                  <a:cubicBezTo>
                    <a:pt x="20955" y="7683"/>
                    <a:pt x="21463" y="6794"/>
                    <a:pt x="21463" y="5778"/>
                  </a:cubicBezTo>
                  <a:cubicBezTo>
                    <a:pt x="21463" y="4763"/>
                    <a:pt x="20955" y="3937"/>
                    <a:pt x="19939" y="3175"/>
                  </a:cubicBezTo>
                  <a:cubicBezTo>
                    <a:pt x="18923" y="2413"/>
                    <a:pt x="17399" y="2096"/>
                    <a:pt x="15303" y="2096"/>
                  </a:cubicBezTo>
                  <a:cubicBezTo>
                    <a:pt x="12954" y="2096"/>
                    <a:pt x="11176" y="2476"/>
                    <a:pt x="10096" y="3175"/>
                  </a:cubicBezTo>
                  <a:cubicBezTo>
                    <a:pt x="9017" y="3874"/>
                    <a:pt x="8446" y="4826"/>
                    <a:pt x="8446" y="5969"/>
                  </a:cubicBezTo>
                  <a:cubicBezTo>
                    <a:pt x="8446" y="6985"/>
                    <a:pt x="8953" y="7810"/>
                    <a:pt x="10033" y="8509"/>
                  </a:cubicBezTo>
                  <a:cubicBezTo>
                    <a:pt x="11049" y="9207"/>
                    <a:pt x="12700" y="9588"/>
                    <a:pt x="14986" y="9588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g3dc6beee290_0_1146"/>
            <p:cNvSpPr/>
            <p:nvPr/>
          </p:nvSpPr>
          <p:spPr>
            <a:xfrm>
              <a:off x="544252" y="517468"/>
              <a:ext cx="12178" cy="7895"/>
            </a:xfrm>
            <a:custGeom>
              <a:avLst/>
              <a:gdLst/>
              <a:ahLst/>
              <a:cxnLst/>
              <a:rect l="l" t="t" r="r" b="b"/>
              <a:pathLst>
                <a:path w="17335" h="11239" extrusionOk="0">
                  <a:moveTo>
                    <a:pt x="16955" y="2159"/>
                  </a:moveTo>
                  <a:lnTo>
                    <a:pt x="14478" y="2159"/>
                  </a:lnTo>
                  <a:cubicBezTo>
                    <a:pt x="15431" y="2731"/>
                    <a:pt x="16129" y="3365"/>
                    <a:pt x="16637" y="4064"/>
                  </a:cubicBezTo>
                  <a:cubicBezTo>
                    <a:pt x="17145" y="4826"/>
                    <a:pt x="17336" y="5651"/>
                    <a:pt x="17336" y="6540"/>
                  </a:cubicBezTo>
                  <a:cubicBezTo>
                    <a:pt x="17336" y="7620"/>
                    <a:pt x="17018" y="8572"/>
                    <a:pt x="16447" y="9335"/>
                  </a:cubicBezTo>
                  <a:cubicBezTo>
                    <a:pt x="15875" y="10096"/>
                    <a:pt x="15113" y="10604"/>
                    <a:pt x="14224" y="10858"/>
                  </a:cubicBezTo>
                  <a:cubicBezTo>
                    <a:pt x="13335" y="11113"/>
                    <a:pt x="12065" y="11239"/>
                    <a:pt x="10541" y="11239"/>
                  </a:cubicBezTo>
                  <a:lnTo>
                    <a:pt x="64" y="11239"/>
                  </a:lnTo>
                  <a:lnTo>
                    <a:pt x="64" y="8890"/>
                  </a:lnTo>
                  <a:lnTo>
                    <a:pt x="9462" y="8890"/>
                  </a:lnTo>
                  <a:cubicBezTo>
                    <a:pt x="11176" y="8890"/>
                    <a:pt x="12383" y="8826"/>
                    <a:pt x="12954" y="8636"/>
                  </a:cubicBezTo>
                  <a:cubicBezTo>
                    <a:pt x="13526" y="8446"/>
                    <a:pt x="14034" y="8128"/>
                    <a:pt x="14351" y="7683"/>
                  </a:cubicBezTo>
                  <a:cubicBezTo>
                    <a:pt x="14732" y="7239"/>
                    <a:pt x="14859" y="6667"/>
                    <a:pt x="14859" y="6096"/>
                  </a:cubicBezTo>
                  <a:cubicBezTo>
                    <a:pt x="14859" y="4953"/>
                    <a:pt x="14415" y="4064"/>
                    <a:pt x="13462" y="3302"/>
                  </a:cubicBezTo>
                  <a:cubicBezTo>
                    <a:pt x="12637" y="2667"/>
                    <a:pt x="11176" y="2349"/>
                    <a:pt x="9081" y="2349"/>
                  </a:cubicBezTo>
                  <a:lnTo>
                    <a:pt x="0" y="2349"/>
                  </a:lnTo>
                  <a:lnTo>
                    <a:pt x="0" y="0"/>
                  </a:lnTo>
                  <a:lnTo>
                    <a:pt x="16955" y="0"/>
                  </a:lnTo>
                  <a:lnTo>
                    <a:pt x="16955" y="2096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g3dc6beee290_0_1146"/>
            <p:cNvSpPr/>
            <p:nvPr/>
          </p:nvSpPr>
          <p:spPr>
            <a:xfrm>
              <a:off x="544029" y="506967"/>
              <a:ext cx="12401" cy="8520"/>
            </a:xfrm>
            <a:custGeom>
              <a:avLst/>
              <a:gdLst/>
              <a:ahLst/>
              <a:cxnLst/>
              <a:rect l="l" t="t" r="r" b="b"/>
              <a:pathLst>
                <a:path w="17652" h="12128" extrusionOk="0">
                  <a:moveTo>
                    <a:pt x="11049" y="2286"/>
                  </a:moveTo>
                  <a:lnTo>
                    <a:pt x="11430" y="0"/>
                  </a:lnTo>
                  <a:cubicBezTo>
                    <a:pt x="13462" y="254"/>
                    <a:pt x="14986" y="953"/>
                    <a:pt x="16065" y="1968"/>
                  </a:cubicBezTo>
                  <a:cubicBezTo>
                    <a:pt x="17145" y="3048"/>
                    <a:pt x="17653" y="4318"/>
                    <a:pt x="17653" y="5842"/>
                  </a:cubicBezTo>
                  <a:cubicBezTo>
                    <a:pt x="17653" y="7683"/>
                    <a:pt x="16891" y="9144"/>
                    <a:pt x="15431" y="10350"/>
                  </a:cubicBezTo>
                  <a:cubicBezTo>
                    <a:pt x="13906" y="11557"/>
                    <a:pt x="11747" y="12128"/>
                    <a:pt x="8826" y="12128"/>
                  </a:cubicBezTo>
                  <a:cubicBezTo>
                    <a:pt x="5906" y="12128"/>
                    <a:pt x="3683" y="11557"/>
                    <a:pt x="2222" y="10350"/>
                  </a:cubicBezTo>
                  <a:cubicBezTo>
                    <a:pt x="762" y="9144"/>
                    <a:pt x="0" y="7620"/>
                    <a:pt x="0" y="5778"/>
                  </a:cubicBezTo>
                  <a:cubicBezTo>
                    <a:pt x="0" y="4318"/>
                    <a:pt x="444" y="3111"/>
                    <a:pt x="1333" y="2159"/>
                  </a:cubicBezTo>
                  <a:cubicBezTo>
                    <a:pt x="2222" y="1207"/>
                    <a:pt x="3556" y="571"/>
                    <a:pt x="5334" y="254"/>
                  </a:cubicBezTo>
                  <a:lnTo>
                    <a:pt x="5778" y="2540"/>
                  </a:lnTo>
                  <a:cubicBezTo>
                    <a:pt x="4635" y="2731"/>
                    <a:pt x="3810" y="3175"/>
                    <a:pt x="3239" y="3683"/>
                  </a:cubicBezTo>
                  <a:cubicBezTo>
                    <a:pt x="2667" y="4254"/>
                    <a:pt x="2413" y="4889"/>
                    <a:pt x="2413" y="5651"/>
                  </a:cubicBezTo>
                  <a:cubicBezTo>
                    <a:pt x="2413" y="6794"/>
                    <a:pt x="2921" y="7747"/>
                    <a:pt x="3937" y="8509"/>
                  </a:cubicBezTo>
                  <a:cubicBezTo>
                    <a:pt x="4953" y="9271"/>
                    <a:pt x="6604" y="9652"/>
                    <a:pt x="8826" y="9652"/>
                  </a:cubicBezTo>
                  <a:cubicBezTo>
                    <a:pt x="11049" y="9652"/>
                    <a:pt x="12827" y="9271"/>
                    <a:pt x="13843" y="8572"/>
                  </a:cubicBezTo>
                  <a:cubicBezTo>
                    <a:pt x="14859" y="7874"/>
                    <a:pt x="15367" y="6921"/>
                    <a:pt x="15367" y="5778"/>
                  </a:cubicBezTo>
                  <a:cubicBezTo>
                    <a:pt x="15367" y="4889"/>
                    <a:pt x="15049" y="4128"/>
                    <a:pt x="14351" y="3493"/>
                  </a:cubicBezTo>
                  <a:cubicBezTo>
                    <a:pt x="13653" y="2857"/>
                    <a:pt x="12573" y="2476"/>
                    <a:pt x="11176" y="228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g3dc6beee290_0_1146"/>
            <p:cNvSpPr/>
            <p:nvPr/>
          </p:nvSpPr>
          <p:spPr>
            <a:xfrm>
              <a:off x="543985" y="497177"/>
              <a:ext cx="12445" cy="8966"/>
            </a:xfrm>
            <a:custGeom>
              <a:avLst/>
              <a:gdLst/>
              <a:ahLst/>
              <a:cxnLst/>
              <a:rect l="l" t="t" r="r" b="b"/>
              <a:pathLst>
                <a:path w="17716" h="12763" extrusionOk="0">
                  <a:moveTo>
                    <a:pt x="15240" y="2921"/>
                  </a:moveTo>
                  <a:cubicBezTo>
                    <a:pt x="16065" y="3683"/>
                    <a:pt x="16700" y="4508"/>
                    <a:pt x="17082" y="5397"/>
                  </a:cubicBezTo>
                  <a:cubicBezTo>
                    <a:pt x="17463" y="6286"/>
                    <a:pt x="17717" y="7112"/>
                    <a:pt x="17717" y="8064"/>
                  </a:cubicBezTo>
                  <a:cubicBezTo>
                    <a:pt x="17717" y="9525"/>
                    <a:pt x="17272" y="10668"/>
                    <a:pt x="16383" y="11493"/>
                  </a:cubicBezTo>
                  <a:cubicBezTo>
                    <a:pt x="15494" y="12382"/>
                    <a:pt x="14351" y="12763"/>
                    <a:pt x="12890" y="12763"/>
                  </a:cubicBezTo>
                  <a:cubicBezTo>
                    <a:pt x="11938" y="12763"/>
                    <a:pt x="11049" y="12573"/>
                    <a:pt x="10287" y="12128"/>
                  </a:cubicBezTo>
                  <a:cubicBezTo>
                    <a:pt x="9525" y="11747"/>
                    <a:pt x="8954" y="11176"/>
                    <a:pt x="8509" y="10477"/>
                  </a:cubicBezTo>
                  <a:cubicBezTo>
                    <a:pt x="8065" y="9779"/>
                    <a:pt x="7747" y="8699"/>
                    <a:pt x="7557" y="7302"/>
                  </a:cubicBezTo>
                  <a:cubicBezTo>
                    <a:pt x="7303" y="5397"/>
                    <a:pt x="6922" y="4000"/>
                    <a:pt x="6540" y="3111"/>
                  </a:cubicBezTo>
                  <a:lnTo>
                    <a:pt x="5779" y="3111"/>
                  </a:lnTo>
                  <a:cubicBezTo>
                    <a:pt x="4636" y="3111"/>
                    <a:pt x="3810" y="3302"/>
                    <a:pt x="3365" y="3746"/>
                  </a:cubicBezTo>
                  <a:cubicBezTo>
                    <a:pt x="2667" y="4318"/>
                    <a:pt x="2350" y="5207"/>
                    <a:pt x="2350" y="6413"/>
                  </a:cubicBezTo>
                  <a:cubicBezTo>
                    <a:pt x="2350" y="7493"/>
                    <a:pt x="2604" y="8318"/>
                    <a:pt x="3048" y="8890"/>
                  </a:cubicBezTo>
                  <a:cubicBezTo>
                    <a:pt x="3493" y="9461"/>
                    <a:pt x="4382" y="9842"/>
                    <a:pt x="5588" y="10096"/>
                  </a:cubicBezTo>
                  <a:lnTo>
                    <a:pt x="5207" y="12382"/>
                  </a:lnTo>
                  <a:cubicBezTo>
                    <a:pt x="3365" y="12065"/>
                    <a:pt x="2096" y="11366"/>
                    <a:pt x="1270" y="10350"/>
                  </a:cubicBezTo>
                  <a:cubicBezTo>
                    <a:pt x="444" y="9334"/>
                    <a:pt x="0" y="7938"/>
                    <a:pt x="0" y="6032"/>
                  </a:cubicBezTo>
                  <a:cubicBezTo>
                    <a:pt x="0" y="4572"/>
                    <a:pt x="254" y="3429"/>
                    <a:pt x="825" y="2603"/>
                  </a:cubicBezTo>
                  <a:cubicBezTo>
                    <a:pt x="1397" y="1778"/>
                    <a:pt x="2032" y="1270"/>
                    <a:pt x="2857" y="1016"/>
                  </a:cubicBezTo>
                  <a:cubicBezTo>
                    <a:pt x="3683" y="825"/>
                    <a:pt x="4826" y="698"/>
                    <a:pt x="6414" y="698"/>
                  </a:cubicBezTo>
                  <a:lnTo>
                    <a:pt x="10224" y="698"/>
                  </a:lnTo>
                  <a:cubicBezTo>
                    <a:pt x="12890" y="698"/>
                    <a:pt x="14605" y="698"/>
                    <a:pt x="15304" y="571"/>
                  </a:cubicBezTo>
                  <a:cubicBezTo>
                    <a:pt x="16002" y="444"/>
                    <a:pt x="16700" y="254"/>
                    <a:pt x="17336" y="0"/>
                  </a:cubicBezTo>
                  <a:lnTo>
                    <a:pt x="17336" y="2476"/>
                  </a:lnTo>
                  <a:cubicBezTo>
                    <a:pt x="16764" y="2730"/>
                    <a:pt x="16065" y="2857"/>
                    <a:pt x="15240" y="2984"/>
                  </a:cubicBezTo>
                  <a:moveTo>
                    <a:pt x="8826" y="3175"/>
                  </a:moveTo>
                  <a:cubicBezTo>
                    <a:pt x="9271" y="4064"/>
                    <a:pt x="9589" y="5334"/>
                    <a:pt x="9906" y="6985"/>
                  </a:cubicBezTo>
                  <a:cubicBezTo>
                    <a:pt x="10097" y="8001"/>
                    <a:pt x="10287" y="8636"/>
                    <a:pt x="10478" y="9080"/>
                  </a:cubicBezTo>
                  <a:cubicBezTo>
                    <a:pt x="10668" y="9461"/>
                    <a:pt x="10986" y="9779"/>
                    <a:pt x="11430" y="9969"/>
                  </a:cubicBezTo>
                  <a:cubicBezTo>
                    <a:pt x="11811" y="10160"/>
                    <a:pt x="12319" y="10287"/>
                    <a:pt x="12827" y="10287"/>
                  </a:cubicBezTo>
                  <a:cubicBezTo>
                    <a:pt x="13653" y="10287"/>
                    <a:pt x="14288" y="10033"/>
                    <a:pt x="14796" y="9525"/>
                  </a:cubicBezTo>
                  <a:cubicBezTo>
                    <a:pt x="15304" y="9017"/>
                    <a:pt x="15494" y="8318"/>
                    <a:pt x="15494" y="7429"/>
                  </a:cubicBezTo>
                  <a:cubicBezTo>
                    <a:pt x="15494" y="6540"/>
                    <a:pt x="15304" y="5842"/>
                    <a:pt x="14859" y="5143"/>
                  </a:cubicBezTo>
                  <a:cubicBezTo>
                    <a:pt x="14415" y="4445"/>
                    <a:pt x="13843" y="3937"/>
                    <a:pt x="13144" y="3619"/>
                  </a:cubicBezTo>
                  <a:cubicBezTo>
                    <a:pt x="12446" y="3302"/>
                    <a:pt x="11367" y="3111"/>
                    <a:pt x="9969" y="3111"/>
                  </a:cubicBezTo>
                  <a:lnTo>
                    <a:pt x="8890" y="311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g3dc6beee290_0_1146"/>
            <p:cNvSpPr/>
            <p:nvPr/>
          </p:nvSpPr>
          <p:spPr>
            <a:xfrm>
              <a:off x="544029" y="487164"/>
              <a:ext cx="12401" cy="8520"/>
            </a:xfrm>
            <a:custGeom>
              <a:avLst/>
              <a:gdLst/>
              <a:ahLst/>
              <a:cxnLst/>
              <a:rect l="l" t="t" r="r" b="b"/>
              <a:pathLst>
                <a:path w="17652" h="12128" extrusionOk="0">
                  <a:moveTo>
                    <a:pt x="11049" y="2286"/>
                  </a:moveTo>
                  <a:lnTo>
                    <a:pt x="11430" y="0"/>
                  </a:lnTo>
                  <a:cubicBezTo>
                    <a:pt x="13462" y="254"/>
                    <a:pt x="14986" y="953"/>
                    <a:pt x="16065" y="1969"/>
                  </a:cubicBezTo>
                  <a:cubicBezTo>
                    <a:pt x="17145" y="3048"/>
                    <a:pt x="17653" y="4318"/>
                    <a:pt x="17653" y="5842"/>
                  </a:cubicBezTo>
                  <a:cubicBezTo>
                    <a:pt x="17653" y="7684"/>
                    <a:pt x="16891" y="9144"/>
                    <a:pt x="15431" y="10351"/>
                  </a:cubicBezTo>
                  <a:cubicBezTo>
                    <a:pt x="13906" y="11494"/>
                    <a:pt x="11747" y="12128"/>
                    <a:pt x="8826" y="12128"/>
                  </a:cubicBezTo>
                  <a:cubicBezTo>
                    <a:pt x="5906" y="12128"/>
                    <a:pt x="3683" y="11557"/>
                    <a:pt x="2222" y="10351"/>
                  </a:cubicBezTo>
                  <a:cubicBezTo>
                    <a:pt x="762" y="9144"/>
                    <a:pt x="0" y="7620"/>
                    <a:pt x="0" y="5778"/>
                  </a:cubicBezTo>
                  <a:cubicBezTo>
                    <a:pt x="0" y="4318"/>
                    <a:pt x="444" y="3112"/>
                    <a:pt x="1333" y="2159"/>
                  </a:cubicBezTo>
                  <a:cubicBezTo>
                    <a:pt x="2222" y="1206"/>
                    <a:pt x="3556" y="572"/>
                    <a:pt x="5334" y="254"/>
                  </a:cubicBezTo>
                  <a:lnTo>
                    <a:pt x="5778" y="2540"/>
                  </a:lnTo>
                  <a:cubicBezTo>
                    <a:pt x="4635" y="2731"/>
                    <a:pt x="3810" y="3175"/>
                    <a:pt x="3239" y="3683"/>
                  </a:cubicBezTo>
                  <a:cubicBezTo>
                    <a:pt x="2667" y="4255"/>
                    <a:pt x="2413" y="4890"/>
                    <a:pt x="2413" y="5652"/>
                  </a:cubicBezTo>
                  <a:cubicBezTo>
                    <a:pt x="2413" y="6795"/>
                    <a:pt x="2921" y="7747"/>
                    <a:pt x="3937" y="8509"/>
                  </a:cubicBezTo>
                  <a:cubicBezTo>
                    <a:pt x="4953" y="9271"/>
                    <a:pt x="6604" y="9652"/>
                    <a:pt x="8826" y="9652"/>
                  </a:cubicBezTo>
                  <a:cubicBezTo>
                    <a:pt x="11049" y="9652"/>
                    <a:pt x="12827" y="9271"/>
                    <a:pt x="13843" y="8573"/>
                  </a:cubicBezTo>
                  <a:cubicBezTo>
                    <a:pt x="14859" y="7810"/>
                    <a:pt x="15367" y="6922"/>
                    <a:pt x="15367" y="5778"/>
                  </a:cubicBezTo>
                  <a:cubicBezTo>
                    <a:pt x="15367" y="4890"/>
                    <a:pt x="15049" y="4127"/>
                    <a:pt x="14351" y="3492"/>
                  </a:cubicBezTo>
                  <a:cubicBezTo>
                    <a:pt x="13653" y="2858"/>
                    <a:pt x="12573" y="2476"/>
                    <a:pt x="11176" y="2286"/>
                  </a:cubicBezTo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g3dc6beee290_0_1146"/>
            <p:cNvSpPr/>
            <p:nvPr/>
          </p:nvSpPr>
          <p:spPr>
            <a:xfrm>
              <a:off x="539759" y="484094"/>
              <a:ext cx="16416" cy="1650"/>
            </a:xfrm>
            <a:custGeom>
              <a:avLst/>
              <a:gdLst/>
              <a:ahLst/>
              <a:cxnLst/>
              <a:rect l="l" t="t" r="r" b="b"/>
              <a:pathLst>
                <a:path w="23368" h="2349" extrusionOk="0">
                  <a:moveTo>
                    <a:pt x="0" y="0"/>
                  </a:moveTo>
                  <a:lnTo>
                    <a:pt x="3302" y="0"/>
                  </a:lnTo>
                  <a:lnTo>
                    <a:pt x="3302" y="2349"/>
                  </a:lnTo>
                  <a:lnTo>
                    <a:pt x="0" y="2349"/>
                  </a:lnTo>
                  <a:lnTo>
                    <a:pt x="0" y="0"/>
                  </a:lnTo>
                  <a:close/>
                  <a:moveTo>
                    <a:pt x="6413" y="0"/>
                  </a:moveTo>
                  <a:lnTo>
                    <a:pt x="23368" y="0"/>
                  </a:lnTo>
                  <a:lnTo>
                    <a:pt x="23368" y="2349"/>
                  </a:lnTo>
                  <a:lnTo>
                    <a:pt x="6413" y="2349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g3dc6beee290_0_1146"/>
            <p:cNvSpPr/>
            <p:nvPr/>
          </p:nvSpPr>
          <p:spPr>
            <a:xfrm>
              <a:off x="539626" y="473102"/>
              <a:ext cx="16772" cy="9144"/>
            </a:xfrm>
            <a:custGeom>
              <a:avLst/>
              <a:gdLst/>
              <a:ahLst/>
              <a:cxnLst/>
              <a:rect l="l" t="t" r="r" b="b"/>
              <a:pathLst>
                <a:path w="23875" h="13017" extrusionOk="0">
                  <a:moveTo>
                    <a:pt x="15049" y="12954"/>
                  </a:moveTo>
                  <a:cubicBezTo>
                    <a:pt x="12128" y="12954"/>
                    <a:pt x="9906" y="12319"/>
                    <a:pt x="8445" y="11113"/>
                  </a:cubicBezTo>
                  <a:cubicBezTo>
                    <a:pt x="6985" y="9906"/>
                    <a:pt x="6223" y="8319"/>
                    <a:pt x="6223" y="6477"/>
                  </a:cubicBezTo>
                  <a:cubicBezTo>
                    <a:pt x="6223" y="4635"/>
                    <a:pt x="6985" y="3112"/>
                    <a:pt x="8445" y="1842"/>
                  </a:cubicBezTo>
                  <a:cubicBezTo>
                    <a:pt x="9906" y="572"/>
                    <a:pt x="12065" y="0"/>
                    <a:pt x="14859" y="0"/>
                  </a:cubicBezTo>
                  <a:cubicBezTo>
                    <a:pt x="17907" y="0"/>
                    <a:pt x="20129" y="635"/>
                    <a:pt x="21653" y="1842"/>
                  </a:cubicBezTo>
                  <a:cubicBezTo>
                    <a:pt x="23177" y="3048"/>
                    <a:pt x="23876" y="4635"/>
                    <a:pt x="23876" y="6540"/>
                  </a:cubicBezTo>
                  <a:cubicBezTo>
                    <a:pt x="23876" y="8446"/>
                    <a:pt x="23114" y="9969"/>
                    <a:pt x="21653" y="11176"/>
                  </a:cubicBezTo>
                  <a:cubicBezTo>
                    <a:pt x="20193" y="12446"/>
                    <a:pt x="17970" y="13017"/>
                    <a:pt x="15049" y="13017"/>
                  </a:cubicBezTo>
                  <a:moveTo>
                    <a:pt x="15049" y="10604"/>
                  </a:moveTo>
                  <a:cubicBezTo>
                    <a:pt x="17208" y="10604"/>
                    <a:pt x="18859" y="10224"/>
                    <a:pt x="19939" y="9398"/>
                  </a:cubicBezTo>
                  <a:cubicBezTo>
                    <a:pt x="21018" y="8572"/>
                    <a:pt x="21526" y="7620"/>
                    <a:pt x="21526" y="6413"/>
                  </a:cubicBezTo>
                  <a:cubicBezTo>
                    <a:pt x="21526" y="5334"/>
                    <a:pt x="20955" y="4381"/>
                    <a:pt x="19875" y="3556"/>
                  </a:cubicBezTo>
                  <a:cubicBezTo>
                    <a:pt x="18796" y="2794"/>
                    <a:pt x="17145" y="2349"/>
                    <a:pt x="14986" y="2349"/>
                  </a:cubicBezTo>
                  <a:cubicBezTo>
                    <a:pt x="12827" y="2349"/>
                    <a:pt x="11176" y="2731"/>
                    <a:pt x="10096" y="3556"/>
                  </a:cubicBezTo>
                  <a:cubicBezTo>
                    <a:pt x="9017" y="4381"/>
                    <a:pt x="8509" y="5334"/>
                    <a:pt x="8509" y="6540"/>
                  </a:cubicBezTo>
                  <a:cubicBezTo>
                    <a:pt x="8509" y="7683"/>
                    <a:pt x="9017" y="8636"/>
                    <a:pt x="10096" y="9398"/>
                  </a:cubicBezTo>
                  <a:cubicBezTo>
                    <a:pt x="11176" y="10160"/>
                    <a:pt x="12763" y="10604"/>
                    <a:pt x="14986" y="10604"/>
                  </a:cubicBezTo>
                  <a:moveTo>
                    <a:pt x="4445" y="8255"/>
                  </a:moveTo>
                  <a:lnTo>
                    <a:pt x="0" y="6540"/>
                  </a:lnTo>
                  <a:lnTo>
                    <a:pt x="0" y="3492"/>
                  </a:lnTo>
                  <a:lnTo>
                    <a:pt x="4445" y="6350"/>
                  </a:lnTo>
                  <a:lnTo>
                    <a:pt x="4445" y="8319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g3dc6beee290_0_1146"/>
            <p:cNvSpPr/>
            <p:nvPr/>
          </p:nvSpPr>
          <p:spPr>
            <a:xfrm>
              <a:off x="543985" y="463312"/>
              <a:ext cx="12222" cy="7940"/>
            </a:xfrm>
            <a:custGeom>
              <a:avLst/>
              <a:gdLst/>
              <a:ahLst/>
              <a:cxnLst/>
              <a:rect l="l" t="t" r="r" b="b"/>
              <a:pathLst>
                <a:path w="17398" h="11303" extrusionOk="0">
                  <a:moveTo>
                    <a:pt x="17336" y="11176"/>
                  </a:moveTo>
                  <a:lnTo>
                    <a:pt x="381" y="11176"/>
                  </a:lnTo>
                  <a:lnTo>
                    <a:pt x="381" y="9081"/>
                  </a:lnTo>
                  <a:lnTo>
                    <a:pt x="2794" y="9081"/>
                  </a:lnTo>
                  <a:cubicBezTo>
                    <a:pt x="1842" y="8573"/>
                    <a:pt x="1143" y="7938"/>
                    <a:pt x="699" y="7239"/>
                  </a:cubicBezTo>
                  <a:cubicBezTo>
                    <a:pt x="254" y="6477"/>
                    <a:pt x="0" y="5651"/>
                    <a:pt x="0" y="4699"/>
                  </a:cubicBezTo>
                  <a:cubicBezTo>
                    <a:pt x="0" y="3937"/>
                    <a:pt x="127" y="3239"/>
                    <a:pt x="444" y="2667"/>
                  </a:cubicBezTo>
                  <a:cubicBezTo>
                    <a:pt x="762" y="2032"/>
                    <a:pt x="1143" y="1524"/>
                    <a:pt x="1588" y="1143"/>
                  </a:cubicBezTo>
                  <a:cubicBezTo>
                    <a:pt x="2032" y="762"/>
                    <a:pt x="2667" y="444"/>
                    <a:pt x="3429" y="254"/>
                  </a:cubicBezTo>
                  <a:cubicBezTo>
                    <a:pt x="4191" y="64"/>
                    <a:pt x="5334" y="0"/>
                    <a:pt x="6922" y="0"/>
                  </a:cubicBezTo>
                  <a:lnTo>
                    <a:pt x="17336" y="0"/>
                  </a:lnTo>
                  <a:lnTo>
                    <a:pt x="17336" y="2349"/>
                  </a:lnTo>
                  <a:lnTo>
                    <a:pt x="7049" y="2349"/>
                  </a:lnTo>
                  <a:cubicBezTo>
                    <a:pt x="5779" y="2349"/>
                    <a:pt x="4890" y="2476"/>
                    <a:pt x="4318" y="2667"/>
                  </a:cubicBezTo>
                  <a:cubicBezTo>
                    <a:pt x="3747" y="2858"/>
                    <a:pt x="3302" y="3239"/>
                    <a:pt x="2985" y="3683"/>
                  </a:cubicBezTo>
                  <a:cubicBezTo>
                    <a:pt x="2667" y="4128"/>
                    <a:pt x="2540" y="4635"/>
                    <a:pt x="2540" y="5271"/>
                  </a:cubicBezTo>
                  <a:cubicBezTo>
                    <a:pt x="2540" y="6414"/>
                    <a:pt x="2985" y="7303"/>
                    <a:pt x="3810" y="7938"/>
                  </a:cubicBezTo>
                  <a:cubicBezTo>
                    <a:pt x="4636" y="8636"/>
                    <a:pt x="6096" y="8953"/>
                    <a:pt x="8128" y="8953"/>
                  </a:cubicBezTo>
                  <a:lnTo>
                    <a:pt x="17399" y="8953"/>
                  </a:lnTo>
                  <a:lnTo>
                    <a:pt x="17399" y="11303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g3dc6beee290_0_1146"/>
            <p:cNvSpPr/>
            <p:nvPr/>
          </p:nvSpPr>
          <p:spPr>
            <a:xfrm>
              <a:off x="536600" y="581815"/>
              <a:ext cx="1026" cy="86674"/>
            </a:xfrm>
            <a:custGeom>
              <a:avLst/>
              <a:gdLst/>
              <a:ahLst/>
              <a:cxnLst/>
              <a:rect l="l" t="t" r="r" b="b"/>
              <a:pathLst>
                <a:path w="1460" h="123380" extrusionOk="0">
                  <a:moveTo>
                    <a:pt x="0" y="0"/>
                  </a:moveTo>
                  <a:lnTo>
                    <a:pt x="1461" y="0"/>
                  </a:lnTo>
                  <a:lnTo>
                    <a:pt x="1461" y="123381"/>
                  </a:lnTo>
                  <a:lnTo>
                    <a:pt x="0" y="12338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g3dc6beee290_0_1146"/>
            <p:cNvSpPr/>
            <p:nvPr/>
          </p:nvSpPr>
          <p:spPr>
            <a:xfrm>
              <a:off x="558176" y="581815"/>
              <a:ext cx="1026" cy="86674"/>
            </a:xfrm>
            <a:custGeom>
              <a:avLst/>
              <a:gdLst/>
              <a:ahLst/>
              <a:cxnLst/>
              <a:rect l="l" t="t" r="r" b="b"/>
              <a:pathLst>
                <a:path w="1460" h="123380" extrusionOk="0">
                  <a:moveTo>
                    <a:pt x="0" y="0"/>
                  </a:moveTo>
                  <a:lnTo>
                    <a:pt x="1461" y="0"/>
                  </a:lnTo>
                  <a:lnTo>
                    <a:pt x="1461" y="123381"/>
                  </a:lnTo>
                  <a:lnTo>
                    <a:pt x="0" y="12338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g3dc6beee290_0_1146"/>
            <p:cNvSpPr/>
            <p:nvPr/>
          </p:nvSpPr>
          <p:spPr>
            <a:xfrm>
              <a:off x="558176" y="581815"/>
              <a:ext cx="1026" cy="86674"/>
            </a:xfrm>
            <a:custGeom>
              <a:avLst/>
              <a:gdLst/>
              <a:ahLst/>
              <a:cxnLst/>
              <a:rect l="l" t="t" r="r" b="b"/>
              <a:pathLst>
                <a:path w="1460" h="123380" extrusionOk="0">
                  <a:moveTo>
                    <a:pt x="0" y="0"/>
                  </a:moveTo>
                  <a:lnTo>
                    <a:pt x="1461" y="0"/>
                  </a:lnTo>
                  <a:lnTo>
                    <a:pt x="1461" y="123381"/>
                  </a:lnTo>
                  <a:lnTo>
                    <a:pt x="0" y="123381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944581"/>
              </p:ext>
            </p:extLst>
          </p:nvPr>
        </p:nvGraphicFramePr>
        <p:xfrm>
          <a:off x="5642027" y="1333180"/>
          <a:ext cx="5878874" cy="380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612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dc6beee290_0_508"/>
          <p:cNvSpPr txBox="1"/>
          <p:nvPr/>
        </p:nvSpPr>
        <p:spPr>
          <a:xfrm>
            <a:off x="4655600" y="5669700"/>
            <a:ext cx="75363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647F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500" b="1" dirty="0">
                <a:solidFill>
                  <a:srgbClr val="647FC6"/>
                </a:solidFill>
                <a:latin typeface="Calibri"/>
                <a:ea typeface="Calibri"/>
                <a:cs typeface="Calibri"/>
                <a:sym typeface="Calibri"/>
              </a:rPr>
              <a:t>PROCESO PQRDF</a:t>
            </a:r>
            <a:endParaRPr sz="4500" b="1" i="0" u="none" strike="noStrike" cap="none" dirty="0">
              <a:solidFill>
                <a:srgbClr val="647F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dc6beee290_0_810"/>
          <p:cNvSpPr/>
          <p:nvPr/>
        </p:nvSpPr>
        <p:spPr>
          <a:xfrm>
            <a:off x="7689700" y="4736101"/>
            <a:ext cx="1513500" cy="1513500"/>
          </a:xfrm>
          <a:prstGeom prst="ellipse">
            <a:avLst/>
          </a:prstGeom>
          <a:solidFill>
            <a:srgbClr val="F9EE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g3dc6beee290_0_810"/>
          <p:cNvSpPr txBox="1"/>
          <p:nvPr/>
        </p:nvSpPr>
        <p:spPr>
          <a:xfrm>
            <a:off x="1098475" y="2263275"/>
            <a:ext cx="5185500" cy="3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CO" sz="1700" dirty="0">
                <a:solidFill>
                  <a:srgbClr val="3A3838"/>
                </a:solidFill>
                <a:latin typeface="Calibri"/>
                <a:ea typeface="Calibri"/>
                <a:cs typeface="Calibri"/>
              </a:rPr>
              <a:t>El presente informe corresponde a las PQRDF (Peticiones, Quejas, Reclamos, Denuncias y/o Felicitaciones) en el periodo comprendido entre el 1 de abril y el 30 de junio de 2026 que fueron recibidas en los diferentes canales institucionales habilitados y radicadas en el módulo de las PQRDF de la Institución Universitaria Pascual Bravo.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rgbClr val="3A3838"/>
                </a:solidFill>
                <a:latin typeface="Calibri"/>
                <a:ea typeface="Calibri"/>
                <a:cs typeface="Calibri"/>
              </a:rPr>
              <a:t>Página Web: </a:t>
            </a:r>
            <a:r>
              <a:rPr lang="es-CO" sz="1700" dirty="0">
                <a:solidFill>
                  <a:srgbClr val="3A3838"/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http://www.pascualbravo.edu.co</a:t>
            </a:r>
            <a:r>
              <a:rPr lang="es-CO" sz="1700" dirty="0">
                <a:solidFill>
                  <a:srgbClr val="3A3838"/>
                </a:solidFill>
                <a:latin typeface="Calibri"/>
                <a:ea typeface="Calibri"/>
                <a:cs typeface="Calibri"/>
              </a:rPr>
              <a:t>  Modulo PQRDF - Mercurio. 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rgbClr val="3A3838"/>
                </a:solidFill>
                <a:latin typeface="Calibri"/>
                <a:ea typeface="Calibri"/>
                <a:cs typeface="Calibri"/>
              </a:rPr>
              <a:t>Correo electrónico: </a:t>
            </a:r>
            <a:r>
              <a:rPr lang="es-CO" sz="1700" dirty="0">
                <a:solidFill>
                  <a:srgbClr val="3A3838"/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pqrs@pascualbravo.edu.co</a:t>
            </a:r>
            <a:r>
              <a:rPr lang="es-CO" sz="1700" dirty="0">
                <a:solidFill>
                  <a:srgbClr val="3A3838"/>
                </a:solidFill>
                <a:latin typeface="Calibri"/>
                <a:ea typeface="Calibri"/>
                <a:cs typeface="Calibri"/>
              </a:rPr>
              <a:t> y </a:t>
            </a:r>
            <a:r>
              <a:rPr lang="es-CO" sz="1700" dirty="0">
                <a:solidFill>
                  <a:srgbClr val="3A3838"/>
                </a:solidFill>
                <a:latin typeface="Calibri"/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pqrdf@pascualbravo.edu.co</a:t>
            </a:r>
            <a:r>
              <a:rPr lang="es-CO" sz="1700" dirty="0">
                <a:solidFill>
                  <a:srgbClr val="3A3838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rgbClr val="3A3838"/>
                </a:solidFill>
                <a:latin typeface="Calibri"/>
                <a:ea typeface="Calibri"/>
                <a:cs typeface="Calibri"/>
              </a:rPr>
              <a:t>Presencial: Institución Universitaria Pascual Bravo, Ventanilla Única de Correspondencia - CIS. </a:t>
            </a:r>
          </a:p>
          <a:p>
            <a:pPr algn="ctr"/>
            <a:r>
              <a:rPr lang="es-CO" sz="1700" dirty="0">
                <a:solidFill>
                  <a:srgbClr val="3A3838"/>
                </a:solidFill>
                <a:latin typeface="Calibri"/>
                <a:ea typeface="Calibri"/>
                <a:cs typeface="Calibri"/>
              </a:rPr>
              <a:t>Reporte: Sistema de Gestión Documental Mercurio.</a:t>
            </a:r>
          </a:p>
          <a:p>
            <a:pPr>
              <a:buClr>
                <a:schemeClr val="dk1"/>
              </a:buClr>
              <a:buSzPts val="1100"/>
            </a:pPr>
            <a:endParaRPr lang="es-ES" sz="1700" dirty="0">
              <a:solidFill>
                <a:srgbClr val="3A3838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3" name="Google Shape;683;g3dc6beee290_0_810"/>
          <p:cNvCxnSpPr/>
          <p:nvPr/>
        </p:nvCxnSpPr>
        <p:spPr>
          <a:xfrm>
            <a:off x="858600" y="1790675"/>
            <a:ext cx="10474800" cy="0"/>
          </a:xfrm>
          <a:prstGeom prst="straightConnector1">
            <a:avLst/>
          </a:prstGeom>
          <a:noFill/>
          <a:ln w="19050" cap="flat" cmpd="sng">
            <a:solidFill>
              <a:srgbClr val="835CA3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684" name="Google Shape;684;g3dc6beee290_0_810"/>
          <p:cNvSpPr txBox="1"/>
          <p:nvPr/>
        </p:nvSpPr>
        <p:spPr>
          <a:xfrm>
            <a:off x="1343250" y="930925"/>
            <a:ext cx="950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Segundo </a:t>
            </a:r>
            <a:r>
              <a:rPr lang="es-CO" sz="38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Trimestre</a:t>
            </a:r>
            <a:r>
              <a:rPr lang="en-US" sz="38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 PQRDF 2026</a:t>
            </a:r>
            <a:endParaRPr sz="38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5" name="Google Shape;685;g3dc6beee290_0_810"/>
          <p:cNvPicPr preferRelativeResize="0"/>
          <p:nvPr/>
        </p:nvPicPr>
        <p:blipFill rotWithShape="1">
          <a:blip r:embed="rId7">
            <a:alphaModFix/>
          </a:blip>
          <a:srcRect l="6234" t="13693" r="7663" b="13701"/>
          <a:stretch/>
        </p:blipFill>
        <p:spPr>
          <a:xfrm>
            <a:off x="6783925" y="3053250"/>
            <a:ext cx="4371000" cy="2458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grpSp>
        <p:nvGrpSpPr>
          <p:cNvPr id="686" name="Google Shape;686;g3dc6beee290_0_810"/>
          <p:cNvGrpSpPr/>
          <p:nvPr/>
        </p:nvGrpSpPr>
        <p:grpSpPr>
          <a:xfrm>
            <a:off x="6727358" y="2263271"/>
            <a:ext cx="137956" cy="594308"/>
            <a:chOff x="7958000" y="955050"/>
            <a:chExt cx="76800" cy="330851"/>
          </a:xfrm>
        </p:grpSpPr>
        <p:sp>
          <p:nvSpPr>
            <p:cNvPr id="687" name="Google Shape;687;g3dc6beee290_0_810"/>
            <p:cNvSpPr/>
            <p:nvPr/>
          </p:nvSpPr>
          <p:spPr>
            <a:xfrm>
              <a:off x="7958000" y="955050"/>
              <a:ext cx="76800" cy="76800"/>
            </a:xfrm>
            <a:prstGeom prst="ellipse">
              <a:avLst/>
            </a:prstGeom>
            <a:solidFill>
              <a:srgbClr val="647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3dc6beee290_0_810"/>
            <p:cNvSpPr/>
            <p:nvPr/>
          </p:nvSpPr>
          <p:spPr>
            <a:xfrm>
              <a:off x="7958000" y="1082075"/>
              <a:ext cx="76800" cy="76800"/>
            </a:xfrm>
            <a:prstGeom prst="ellipse">
              <a:avLst/>
            </a:pr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g3dc6beee290_0_810"/>
            <p:cNvSpPr/>
            <p:nvPr/>
          </p:nvSpPr>
          <p:spPr>
            <a:xfrm>
              <a:off x="7958000" y="1209101"/>
              <a:ext cx="76800" cy="76800"/>
            </a:xfrm>
            <a:prstGeom prst="ellipse">
              <a:avLst/>
            </a:prstGeom>
            <a:solidFill>
              <a:srgbClr val="7EB9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9aacc4908a_0_0"/>
          <p:cNvSpPr/>
          <p:nvPr/>
        </p:nvSpPr>
        <p:spPr>
          <a:xfrm>
            <a:off x="6105700" y="5335025"/>
            <a:ext cx="6934200" cy="1642800"/>
          </a:xfrm>
          <a:prstGeom prst="roundRect">
            <a:avLst>
              <a:gd name="adj" fmla="val 50000"/>
            </a:avLst>
          </a:prstGeom>
          <a:solidFill>
            <a:srgbClr val="F9E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5" name="Google Shape;695;g39aacc4908a_0_0"/>
          <p:cNvGrpSpPr/>
          <p:nvPr/>
        </p:nvGrpSpPr>
        <p:grpSpPr>
          <a:xfrm>
            <a:off x="7752306" y="1018696"/>
            <a:ext cx="2899394" cy="5394298"/>
            <a:chOff x="5821325" y="625038"/>
            <a:chExt cx="2174600" cy="4045825"/>
          </a:xfrm>
        </p:grpSpPr>
        <p:pic>
          <p:nvPicPr>
            <p:cNvPr id="696" name="Google Shape;696;g39aacc4908a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21325" y="625038"/>
              <a:ext cx="2174600" cy="4045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7" name="Google Shape;697;g39aacc4908a_0_0"/>
            <p:cNvSpPr/>
            <p:nvPr/>
          </p:nvSpPr>
          <p:spPr>
            <a:xfrm>
              <a:off x="5990425" y="759725"/>
              <a:ext cx="1721700" cy="36822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98" name="Google Shape;698;g39aacc4908a_0_0"/>
          <p:cNvPicPr preferRelativeResize="0"/>
          <p:nvPr/>
        </p:nvPicPr>
        <p:blipFill rotWithShape="1">
          <a:blip r:embed="rId5">
            <a:alphaModFix/>
          </a:blip>
          <a:srcRect l="24670" t="3646" r="48920" b="5428"/>
          <a:stretch/>
        </p:blipFill>
        <p:spPr>
          <a:xfrm>
            <a:off x="7981400" y="1189425"/>
            <a:ext cx="2300700" cy="4947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699" name="Google Shape;699;g39aacc4908a_0_0"/>
          <p:cNvGrpSpPr/>
          <p:nvPr/>
        </p:nvGrpSpPr>
        <p:grpSpPr>
          <a:xfrm>
            <a:off x="9547518" y="1840466"/>
            <a:ext cx="102397" cy="441124"/>
            <a:chOff x="7958000" y="955050"/>
            <a:chExt cx="76800" cy="330851"/>
          </a:xfrm>
        </p:grpSpPr>
        <p:sp>
          <p:nvSpPr>
            <p:cNvPr id="700" name="Google Shape;700;g39aacc4908a_0_0"/>
            <p:cNvSpPr/>
            <p:nvPr/>
          </p:nvSpPr>
          <p:spPr>
            <a:xfrm>
              <a:off x="7958000" y="955050"/>
              <a:ext cx="76800" cy="76800"/>
            </a:xfrm>
            <a:prstGeom prst="ellipse">
              <a:avLst/>
            </a:prstGeom>
            <a:solidFill>
              <a:srgbClr val="F9E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g39aacc4908a_0_0"/>
            <p:cNvSpPr/>
            <p:nvPr/>
          </p:nvSpPr>
          <p:spPr>
            <a:xfrm>
              <a:off x="7958000" y="1082075"/>
              <a:ext cx="76800" cy="76800"/>
            </a:xfrm>
            <a:prstGeom prst="ellipse">
              <a:avLst/>
            </a:prstGeom>
            <a:solidFill>
              <a:srgbClr val="F9E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39aacc4908a_0_0"/>
            <p:cNvSpPr/>
            <p:nvPr/>
          </p:nvSpPr>
          <p:spPr>
            <a:xfrm>
              <a:off x="7958000" y="1209101"/>
              <a:ext cx="76800" cy="76800"/>
            </a:xfrm>
            <a:prstGeom prst="ellipse">
              <a:avLst/>
            </a:prstGeom>
            <a:solidFill>
              <a:srgbClr val="F9E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g39aacc4908a_0_0"/>
          <p:cNvSpPr/>
          <p:nvPr/>
        </p:nvSpPr>
        <p:spPr>
          <a:xfrm>
            <a:off x="7582058" y="2149633"/>
            <a:ext cx="1127100" cy="1127100"/>
          </a:xfrm>
          <a:prstGeom prst="teardrop">
            <a:avLst>
              <a:gd name="adj" fmla="val 100000"/>
            </a:avLst>
          </a:prstGeom>
          <a:solidFill>
            <a:srgbClr val="835C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4" name="Google Shape;704;g39aacc4908a_0_0"/>
          <p:cNvGrpSpPr/>
          <p:nvPr/>
        </p:nvGrpSpPr>
        <p:grpSpPr>
          <a:xfrm>
            <a:off x="7893431" y="2460655"/>
            <a:ext cx="507410" cy="504898"/>
            <a:chOff x="-42259725" y="3951100"/>
            <a:chExt cx="318225" cy="316650"/>
          </a:xfrm>
        </p:grpSpPr>
        <p:sp>
          <p:nvSpPr>
            <p:cNvPr id="705" name="Google Shape;705;g39aacc4908a_0_0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g39aacc4908a_0_0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7" name="Google Shape;707;g39aacc4908a_0_0"/>
          <p:cNvSpPr txBox="1"/>
          <p:nvPr/>
        </p:nvSpPr>
        <p:spPr>
          <a:xfrm>
            <a:off x="1113924" y="2978425"/>
            <a:ext cx="6468133" cy="260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algn="just"/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recibieron un total de 100 PQRDF (Peticiones, Quejas, Reclamos, Denuncias y/o</a:t>
            </a:r>
            <a:r>
              <a:rPr lang="es-CO" sz="17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Felicitaciones) el cual están discriminadas así: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CO" sz="17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Peticiones </a:t>
            </a: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recibidas fueron 88 y corresponde al 88%.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CO" sz="17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Quejas</a:t>
            </a: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recibidas fueron 9 y corresponde al 9%.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CO" sz="17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Reclamos </a:t>
            </a: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recibidos fueron 1 y corresponde al 1%.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lang="es-CO" sz="17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Denuncias </a:t>
            </a: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recibidas fueron 1 y corresponde al 1%.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CO" sz="17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Felicitaciones </a:t>
            </a: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recibidas fueron 1 y corresponde al 1%.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3A383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08" name="Google Shape;708;g39aacc4908a_0_0"/>
          <p:cNvSpPr/>
          <p:nvPr/>
        </p:nvSpPr>
        <p:spPr>
          <a:xfrm>
            <a:off x="1011526" y="3873923"/>
            <a:ext cx="102399" cy="151654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835C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8E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g39aacc4908a_0_0"/>
          <p:cNvSpPr/>
          <p:nvPr/>
        </p:nvSpPr>
        <p:spPr>
          <a:xfrm>
            <a:off x="1011526" y="4136247"/>
            <a:ext cx="102399" cy="151654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835C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8E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39aacc4908a_0_0"/>
          <p:cNvSpPr/>
          <p:nvPr/>
        </p:nvSpPr>
        <p:spPr>
          <a:xfrm>
            <a:off x="1011526" y="4387827"/>
            <a:ext cx="102399" cy="151654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835C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8E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g39aacc4908a_0_0"/>
          <p:cNvSpPr/>
          <p:nvPr/>
        </p:nvSpPr>
        <p:spPr>
          <a:xfrm>
            <a:off x="1011526" y="4650544"/>
            <a:ext cx="102399" cy="151654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835C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8E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g39aacc4908a_0_0"/>
          <p:cNvSpPr/>
          <p:nvPr/>
        </p:nvSpPr>
        <p:spPr>
          <a:xfrm>
            <a:off x="1011527" y="4910038"/>
            <a:ext cx="102399" cy="151654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835C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8E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g39aacc4908a_0_0"/>
          <p:cNvSpPr txBox="1"/>
          <p:nvPr/>
        </p:nvSpPr>
        <p:spPr>
          <a:xfrm>
            <a:off x="465915" y="1996030"/>
            <a:ext cx="6662997" cy="63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00" tIns="39300" rIns="78600" bIns="393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Segundo </a:t>
            </a:r>
            <a:r>
              <a:rPr lang="es-CO" sz="36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Trimestre</a:t>
            </a:r>
            <a:r>
              <a:rPr lang="en-US" sz="36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 PQRDF 2026</a:t>
            </a:r>
            <a:endParaRPr lang="en-US" sz="36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g39aacc4908a_0_0"/>
          <p:cNvSpPr/>
          <p:nvPr/>
        </p:nvSpPr>
        <p:spPr>
          <a:xfrm>
            <a:off x="-135650" y="1209388"/>
            <a:ext cx="902153" cy="777991"/>
          </a:xfrm>
          <a:custGeom>
            <a:avLst/>
            <a:gdLst/>
            <a:ahLst/>
            <a:cxnLst/>
            <a:rect l="l" t="t" r="r" b="b"/>
            <a:pathLst>
              <a:path w="1786442" h="1540576" extrusionOk="0">
                <a:moveTo>
                  <a:pt x="1786348" y="386144"/>
                </a:moveTo>
                <a:lnTo>
                  <a:pt x="1786348" y="1467136"/>
                </a:lnTo>
                <a:cubicBezTo>
                  <a:pt x="1786348" y="1507998"/>
                  <a:pt x="1753010" y="1540955"/>
                  <a:pt x="1712148" y="1540574"/>
                </a:cubicBezTo>
                <a:lnTo>
                  <a:pt x="1711196" y="1540574"/>
                </a:lnTo>
                <a:cubicBezTo>
                  <a:pt x="1671000" y="1540193"/>
                  <a:pt x="1638710" y="1507522"/>
                  <a:pt x="1638710" y="1467326"/>
                </a:cubicBezTo>
                <a:lnTo>
                  <a:pt x="1638710" y="386144"/>
                </a:lnTo>
                <a:cubicBezTo>
                  <a:pt x="1638710" y="254318"/>
                  <a:pt x="1531840" y="147542"/>
                  <a:pt x="1400109" y="147542"/>
                </a:cubicBezTo>
                <a:lnTo>
                  <a:pt x="377886" y="147542"/>
                </a:lnTo>
                <a:cubicBezTo>
                  <a:pt x="265967" y="147542"/>
                  <a:pt x="171955" y="224790"/>
                  <a:pt x="146238" y="328898"/>
                </a:cubicBezTo>
                <a:cubicBezTo>
                  <a:pt x="138046" y="361950"/>
                  <a:pt x="110043" y="386239"/>
                  <a:pt x="76039" y="386239"/>
                </a:cubicBezTo>
                <a:lnTo>
                  <a:pt x="71848" y="386239"/>
                </a:lnTo>
                <a:cubicBezTo>
                  <a:pt x="25461" y="386239"/>
                  <a:pt x="-8639" y="342900"/>
                  <a:pt x="1934" y="297752"/>
                </a:cubicBezTo>
                <a:cubicBezTo>
                  <a:pt x="42034" y="127349"/>
                  <a:pt x="195196" y="0"/>
                  <a:pt x="377981" y="0"/>
                </a:cubicBezTo>
                <a:lnTo>
                  <a:pt x="1400204" y="0"/>
                </a:lnTo>
                <a:cubicBezTo>
                  <a:pt x="1613469" y="0"/>
                  <a:pt x="1786443" y="172879"/>
                  <a:pt x="1786443" y="386239"/>
                </a:cubicBezTo>
                <a:close/>
              </a:path>
            </a:pathLst>
          </a:custGeom>
          <a:solidFill>
            <a:srgbClr val="835CA3"/>
          </a:solidFill>
          <a:ln>
            <a:noFill/>
          </a:ln>
        </p:spPr>
        <p:txBody>
          <a:bodyPr spcFirstLastPara="1" wrap="square" lIns="46200" tIns="23075" rIns="46200" bIns="23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9"/>
              <a:buFont typeface="Arial"/>
              <a:buNone/>
            </a:pPr>
            <a:endParaRPr sz="90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g39aacc4908a_0_0"/>
          <p:cNvSpPr/>
          <p:nvPr/>
        </p:nvSpPr>
        <p:spPr>
          <a:xfrm>
            <a:off x="-135650" y="2993712"/>
            <a:ext cx="902153" cy="777330"/>
          </a:xfrm>
          <a:custGeom>
            <a:avLst/>
            <a:gdLst/>
            <a:ahLst/>
            <a:cxnLst/>
            <a:rect l="l" t="t" r="r" b="b"/>
            <a:pathLst>
              <a:path w="1786442" h="1539268" extrusionOk="0">
                <a:moveTo>
                  <a:pt x="1709957" y="29"/>
                </a:moveTo>
                <a:cubicBezTo>
                  <a:pt x="1710433" y="29"/>
                  <a:pt x="1710910" y="29"/>
                  <a:pt x="1711481" y="29"/>
                </a:cubicBezTo>
                <a:cubicBezTo>
                  <a:pt x="1752534" y="-1114"/>
                  <a:pt x="1786443" y="31842"/>
                  <a:pt x="1786443" y="72895"/>
                </a:cubicBezTo>
                <a:lnTo>
                  <a:pt x="1786443" y="1152839"/>
                </a:lnTo>
                <a:cubicBezTo>
                  <a:pt x="1786443" y="1366295"/>
                  <a:pt x="1613374" y="1539269"/>
                  <a:pt x="1400014" y="1539269"/>
                </a:cubicBezTo>
                <a:lnTo>
                  <a:pt x="377981" y="1539269"/>
                </a:lnTo>
                <a:cubicBezTo>
                  <a:pt x="195196" y="1539269"/>
                  <a:pt x="42034" y="1411919"/>
                  <a:pt x="1934" y="1241327"/>
                </a:cubicBezTo>
                <a:cubicBezTo>
                  <a:pt x="-8639" y="1196179"/>
                  <a:pt x="25461" y="1152839"/>
                  <a:pt x="71848" y="1152839"/>
                </a:cubicBezTo>
                <a:lnTo>
                  <a:pt x="76039" y="1152839"/>
                </a:lnTo>
                <a:cubicBezTo>
                  <a:pt x="110138" y="1152839"/>
                  <a:pt x="138142" y="1177129"/>
                  <a:pt x="146238" y="1210180"/>
                </a:cubicBezTo>
                <a:cubicBezTo>
                  <a:pt x="171955" y="1314288"/>
                  <a:pt x="265967" y="1391727"/>
                  <a:pt x="377886" y="1391727"/>
                </a:cubicBezTo>
                <a:lnTo>
                  <a:pt x="1400109" y="1391727"/>
                </a:lnTo>
                <a:cubicBezTo>
                  <a:pt x="1531935" y="1391727"/>
                  <a:pt x="1638710" y="1284856"/>
                  <a:pt x="1638710" y="1153125"/>
                </a:cubicBezTo>
                <a:lnTo>
                  <a:pt x="1638710" y="72990"/>
                </a:lnTo>
                <a:cubicBezTo>
                  <a:pt x="1638710" y="33366"/>
                  <a:pt x="1670333" y="1267"/>
                  <a:pt x="1709957" y="124"/>
                </a:cubicBezTo>
                <a:close/>
              </a:path>
            </a:pathLst>
          </a:custGeom>
          <a:solidFill>
            <a:srgbClr val="835CA3"/>
          </a:solidFill>
          <a:ln>
            <a:noFill/>
          </a:ln>
        </p:spPr>
        <p:txBody>
          <a:bodyPr spcFirstLastPara="1" wrap="square" lIns="46200" tIns="23075" rIns="46200" bIns="23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9"/>
              <a:buFont typeface="Arial"/>
              <a:buNone/>
            </a:pPr>
            <a:endParaRPr sz="90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9aacc4908a_0_0"/>
          <p:cNvSpPr/>
          <p:nvPr/>
        </p:nvSpPr>
        <p:spPr>
          <a:xfrm>
            <a:off x="6105700" y="5335025"/>
            <a:ext cx="6934200" cy="1642800"/>
          </a:xfrm>
          <a:prstGeom prst="roundRect">
            <a:avLst>
              <a:gd name="adj" fmla="val 50000"/>
            </a:avLst>
          </a:prstGeom>
          <a:solidFill>
            <a:srgbClr val="F9E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5" name="Google Shape;695;g39aacc4908a_0_0"/>
          <p:cNvGrpSpPr/>
          <p:nvPr/>
        </p:nvGrpSpPr>
        <p:grpSpPr>
          <a:xfrm>
            <a:off x="7752306" y="1018696"/>
            <a:ext cx="2899394" cy="5394298"/>
            <a:chOff x="5821325" y="625038"/>
            <a:chExt cx="2174600" cy="4045825"/>
          </a:xfrm>
        </p:grpSpPr>
        <p:pic>
          <p:nvPicPr>
            <p:cNvPr id="696" name="Google Shape;696;g39aacc4908a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21325" y="625038"/>
              <a:ext cx="2174600" cy="4045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7" name="Google Shape;697;g39aacc4908a_0_0"/>
            <p:cNvSpPr/>
            <p:nvPr/>
          </p:nvSpPr>
          <p:spPr>
            <a:xfrm>
              <a:off x="5990425" y="759725"/>
              <a:ext cx="1721700" cy="36822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98" name="Google Shape;698;g39aacc4908a_0_0"/>
          <p:cNvPicPr preferRelativeResize="0"/>
          <p:nvPr/>
        </p:nvPicPr>
        <p:blipFill rotWithShape="1">
          <a:blip r:embed="rId5">
            <a:alphaModFix/>
          </a:blip>
          <a:srcRect l="24670" t="3646" r="48920" b="5428"/>
          <a:stretch/>
        </p:blipFill>
        <p:spPr>
          <a:xfrm>
            <a:off x="7981400" y="1189425"/>
            <a:ext cx="2300700" cy="4947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699" name="Google Shape;699;g39aacc4908a_0_0"/>
          <p:cNvGrpSpPr/>
          <p:nvPr/>
        </p:nvGrpSpPr>
        <p:grpSpPr>
          <a:xfrm>
            <a:off x="9547518" y="1840466"/>
            <a:ext cx="102397" cy="441124"/>
            <a:chOff x="7958000" y="955050"/>
            <a:chExt cx="76800" cy="330851"/>
          </a:xfrm>
        </p:grpSpPr>
        <p:sp>
          <p:nvSpPr>
            <p:cNvPr id="700" name="Google Shape;700;g39aacc4908a_0_0"/>
            <p:cNvSpPr/>
            <p:nvPr/>
          </p:nvSpPr>
          <p:spPr>
            <a:xfrm>
              <a:off x="7958000" y="955050"/>
              <a:ext cx="76800" cy="76800"/>
            </a:xfrm>
            <a:prstGeom prst="ellipse">
              <a:avLst/>
            </a:prstGeom>
            <a:solidFill>
              <a:srgbClr val="F9E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g39aacc4908a_0_0"/>
            <p:cNvSpPr/>
            <p:nvPr/>
          </p:nvSpPr>
          <p:spPr>
            <a:xfrm>
              <a:off x="7958000" y="1082075"/>
              <a:ext cx="76800" cy="76800"/>
            </a:xfrm>
            <a:prstGeom prst="ellipse">
              <a:avLst/>
            </a:prstGeom>
            <a:solidFill>
              <a:srgbClr val="F9E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39aacc4908a_0_0"/>
            <p:cNvSpPr/>
            <p:nvPr/>
          </p:nvSpPr>
          <p:spPr>
            <a:xfrm>
              <a:off x="7958000" y="1209101"/>
              <a:ext cx="76800" cy="76800"/>
            </a:xfrm>
            <a:prstGeom prst="ellipse">
              <a:avLst/>
            </a:prstGeom>
            <a:solidFill>
              <a:srgbClr val="F9E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g39aacc4908a_0_0"/>
          <p:cNvSpPr/>
          <p:nvPr/>
        </p:nvSpPr>
        <p:spPr>
          <a:xfrm>
            <a:off x="7582058" y="2149633"/>
            <a:ext cx="1127100" cy="1127100"/>
          </a:xfrm>
          <a:prstGeom prst="teardrop">
            <a:avLst>
              <a:gd name="adj" fmla="val 100000"/>
            </a:avLst>
          </a:prstGeom>
          <a:solidFill>
            <a:srgbClr val="835C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4" name="Google Shape;704;g39aacc4908a_0_0"/>
          <p:cNvGrpSpPr/>
          <p:nvPr/>
        </p:nvGrpSpPr>
        <p:grpSpPr>
          <a:xfrm>
            <a:off x="7893431" y="2460655"/>
            <a:ext cx="507410" cy="504898"/>
            <a:chOff x="-42259725" y="3951100"/>
            <a:chExt cx="318225" cy="316650"/>
          </a:xfrm>
        </p:grpSpPr>
        <p:sp>
          <p:nvSpPr>
            <p:cNvPr id="705" name="Google Shape;705;g39aacc4908a_0_0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g39aacc4908a_0_0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7" name="Google Shape;707;g39aacc4908a_0_0"/>
          <p:cNvSpPr txBox="1"/>
          <p:nvPr/>
        </p:nvSpPr>
        <p:spPr>
          <a:xfrm>
            <a:off x="1113924" y="2923180"/>
            <a:ext cx="6468133" cy="391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algn="just"/>
            <a:r>
              <a:rPr lang="es-CO" sz="17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Oportunidad en días de respuesta: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7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100 PQRDF fueron direccionadas a los procesos para su respuesta, de las cuales las 85 ya están cerradas a tiempo y corresponde al 85%.</a:t>
            </a:r>
          </a:p>
          <a:p>
            <a:pPr algn="just"/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15 PQRDF restantes están abiertas con tiempo de respuesta y corresponde al 15%.</a:t>
            </a:r>
          </a:p>
          <a:p>
            <a:pPr algn="just"/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este trimestre no se dieron respuestas por fuera de tiempo.</a:t>
            </a:r>
          </a:p>
          <a:p>
            <a:pPr algn="just"/>
            <a:endParaRPr lang="es-CO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análisis de los tiempos de respuesta se hacen según la ley 1755 de 2015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3A383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10" name="Google Shape;710;g39aacc4908a_0_0"/>
          <p:cNvSpPr/>
          <p:nvPr/>
        </p:nvSpPr>
        <p:spPr>
          <a:xfrm>
            <a:off x="1009409" y="4340421"/>
            <a:ext cx="102399" cy="151654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835C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8E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g39aacc4908a_0_0"/>
          <p:cNvSpPr/>
          <p:nvPr/>
        </p:nvSpPr>
        <p:spPr>
          <a:xfrm>
            <a:off x="1009409" y="5123493"/>
            <a:ext cx="102399" cy="151654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835C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8E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g39aacc4908a_0_0"/>
          <p:cNvSpPr txBox="1"/>
          <p:nvPr/>
        </p:nvSpPr>
        <p:spPr>
          <a:xfrm>
            <a:off x="465915" y="1996030"/>
            <a:ext cx="6662997" cy="63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00" tIns="39300" rIns="78600" bIns="393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Segundo </a:t>
            </a:r>
            <a:r>
              <a:rPr lang="es-CO" sz="36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Trimestre</a:t>
            </a:r>
            <a:r>
              <a:rPr lang="en-US" sz="36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 PQRDF 2026</a:t>
            </a:r>
            <a:endParaRPr lang="en-US" sz="36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g39aacc4908a_0_0"/>
          <p:cNvSpPr/>
          <p:nvPr/>
        </p:nvSpPr>
        <p:spPr>
          <a:xfrm>
            <a:off x="-135650" y="1209388"/>
            <a:ext cx="902153" cy="777991"/>
          </a:xfrm>
          <a:custGeom>
            <a:avLst/>
            <a:gdLst/>
            <a:ahLst/>
            <a:cxnLst/>
            <a:rect l="l" t="t" r="r" b="b"/>
            <a:pathLst>
              <a:path w="1786442" h="1540576" extrusionOk="0">
                <a:moveTo>
                  <a:pt x="1786348" y="386144"/>
                </a:moveTo>
                <a:lnTo>
                  <a:pt x="1786348" y="1467136"/>
                </a:lnTo>
                <a:cubicBezTo>
                  <a:pt x="1786348" y="1507998"/>
                  <a:pt x="1753010" y="1540955"/>
                  <a:pt x="1712148" y="1540574"/>
                </a:cubicBezTo>
                <a:lnTo>
                  <a:pt x="1711196" y="1540574"/>
                </a:lnTo>
                <a:cubicBezTo>
                  <a:pt x="1671000" y="1540193"/>
                  <a:pt x="1638710" y="1507522"/>
                  <a:pt x="1638710" y="1467326"/>
                </a:cubicBezTo>
                <a:lnTo>
                  <a:pt x="1638710" y="386144"/>
                </a:lnTo>
                <a:cubicBezTo>
                  <a:pt x="1638710" y="254318"/>
                  <a:pt x="1531840" y="147542"/>
                  <a:pt x="1400109" y="147542"/>
                </a:cubicBezTo>
                <a:lnTo>
                  <a:pt x="377886" y="147542"/>
                </a:lnTo>
                <a:cubicBezTo>
                  <a:pt x="265967" y="147542"/>
                  <a:pt x="171955" y="224790"/>
                  <a:pt x="146238" y="328898"/>
                </a:cubicBezTo>
                <a:cubicBezTo>
                  <a:pt x="138046" y="361950"/>
                  <a:pt x="110043" y="386239"/>
                  <a:pt x="76039" y="386239"/>
                </a:cubicBezTo>
                <a:lnTo>
                  <a:pt x="71848" y="386239"/>
                </a:lnTo>
                <a:cubicBezTo>
                  <a:pt x="25461" y="386239"/>
                  <a:pt x="-8639" y="342900"/>
                  <a:pt x="1934" y="297752"/>
                </a:cubicBezTo>
                <a:cubicBezTo>
                  <a:pt x="42034" y="127349"/>
                  <a:pt x="195196" y="0"/>
                  <a:pt x="377981" y="0"/>
                </a:cubicBezTo>
                <a:lnTo>
                  <a:pt x="1400204" y="0"/>
                </a:lnTo>
                <a:cubicBezTo>
                  <a:pt x="1613469" y="0"/>
                  <a:pt x="1786443" y="172879"/>
                  <a:pt x="1786443" y="386239"/>
                </a:cubicBezTo>
                <a:close/>
              </a:path>
            </a:pathLst>
          </a:custGeom>
          <a:solidFill>
            <a:srgbClr val="835CA3"/>
          </a:solidFill>
          <a:ln>
            <a:noFill/>
          </a:ln>
        </p:spPr>
        <p:txBody>
          <a:bodyPr spcFirstLastPara="1" wrap="square" lIns="46200" tIns="23075" rIns="46200" bIns="23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9"/>
              <a:buFont typeface="Arial"/>
              <a:buNone/>
            </a:pPr>
            <a:endParaRPr sz="90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g39aacc4908a_0_0"/>
          <p:cNvSpPr/>
          <p:nvPr/>
        </p:nvSpPr>
        <p:spPr>
          <a:xfrm>
            <a:off x="-135650" y="2993712"/>
            <a:ext cx="902153" cy="777330"/>
          </a:xfrm>
          <a:custGeom>
            <a:avLst/>
            <a:gdLst/>
            <a:ahLst/>
            <a:cxnLst/>
            <a:rect l="l" t="t" r="r" b="b"/>
            <a:pathLst>
              <a:path w="1786442" h="1539268" extrusionOk="0">
                <a:moveTo>
                  <a:pt x="1709957" y="29"/>
                </a:moveTo>
                <a:cubicBezTo>
                  <a:pt x="1710433" y="29"/>
                  <a:pt x="1710910" y="29"/>
                  <a:pt x="1711481" y="29"/>
                </a:cubicBezTo>
                <a:cubicBezTo>
                  <a:pt x="1752534" y="-1114"/>
                  <a:pt x="1786443" y="31842"/>
                  <a:pt x="1786443" y="72895"/>
                </a:cubicBezTo>
                <a:lnTo>
                  <a:pt x="1786443" y="1152839"/>
                </a:lnTo>
                <a:cubicBezTo>
                  <a:pt x="1786443" y="1366295"/>
                  <a:pt x="1613374" y="1539269"/>
                  <a:pt x="1400014" y="1539269"/>
                </a:cubicBezTo>
                <a:lnTo>
                  <a:pt x="377981" y="1539269"/>
                </a:lnTo>
                <a:cubicBezTo>
                  <a:pt x="195196" y="1539269"/>
                  <a:pt x="42034" y="1411919"/>
                  <a:pt x="1934" y="1241327"/>
                </a:cubicBezTo>
                <a:cubicBezTo>
                  <a:pt x="-8639" y="1196179"/>
                  <a:pt x="25461" y="1152839"/>
                  <a:pt x="71848" y="1152839"/>
                </a:cubicBezTo>
                <a:lnTo>
                  <a:pt x="76039" y="1152839"/>
                </a:lnTo>
                <a:cubicBezTo>
                  <a:pt x="110138" y="1152839"/>
                  <a:pt x="138142" y="1177129"/>
                  <a:pt x="146238" y="1210180"/>
                </a:cubicBezTo>
                <a:cubicBezTo>
                  <a:pt x="171955" y="1314288"/>
                  <a:pt x="265967" y="1391727"/>
                  <a:pt x="377886" y="1391727"/>
                </a:cubicBezTo>
                <a:lnTo>
                  <a:pt x="1400109" y="1391727"/>
                </a:lnTo>
                <a:cubicBezTo>
                  <a:pt x="1531935" y="1391727"/>
                  <a:pt x="1638710" y="1284856"/>
                  <a:pt x="1638710" y="1153125"/>
                </a:cubicBezTo>
                <a:lnTo>
                  <a:pt x="1638710" y="72990"/>
                </a:lnTo>
                <a:cubicBezTo>
                  <a:pt x="1638710" y="33366"/>
                  <a:pt x="1670333" y="1267"/>
                  <a:pt x="1709957" y="124"/>
                </a:cubicBezTo>
                <a:close/>
              </a:path>
            </a:pathLst>
          </a:custGeom>
          <a:solidFill>
            <a:srgbClr val="835CA3"/>
          </a:solidFill>
          <a:ln>
            <a:noFill/>
          </a:ln>
        </p:spPr>
        <p:txBody>
          <a:bodyPr spcFirstLastPara="1" wrap="square" lIns="46200" tIns="23075" rIns="46200" bIns="23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9"/>
              <a:buFont typeface="Arial"/>
              <a:buNone/>
            </a:pPr>
            <a:endParaRPr sz="90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12;g39aacc4908a_0_0">
            <a:extLst>
              <a:ext uri="{FF2B5EF4-FFF2-40B4-BE49-F238E27FC236}">
                <a16:creationId xmlns:a16="http://schemas.microsoft.com/office/drawing/2014/main" id="{ABEA30FA-A64F-2BD4-1F3D-7F8C0E0F5EC7}"/>
              </a:ext>
            </a:extLst>
          </p:cNvPr>
          <p:cNvSpPr/>
          <p:nvPr/>
        </p:nvSpPr>
        <p:spPr>
          <a:xfrm>
            <a:off x="1009410" y="3608361"/>
            <a:ext cx="102399" cy="151654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835C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8E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712;g39aacc4908a_0_0">
            <a:extLst>
              <a:ext uri="{FF2B5EF4-FFF2-40B4-BE49-F238E27FC236}">
                <a16:creationId xmlns:a16="http://schemas.microsoft.com/office/drawing/2014/main" id="{389A9573-F2C9-B8AD-5CFF-214731578463}"/>
              </a:ext>
            </a:extLst>
          </p:cNvPr>
          <p:cNvSpPr/>
          <p:nvPr/>
        </p:nvSpPr>
        <p:spPr>
          <a:xfrm>
            <a:off x="1009409" y="5639865"/>
            <a:ext cx="102399" cy="151654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835C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8E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39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4" name="Google Shape;1044;g39abbc347b2_0_68"/>
          <p:cNvCxnSpPr/>
          <p:nvPr/>
        </p:nvCxnSpPr>
        <p:spPr>
          <a:xfrm rot="10800000">
            <a:off x="2813700" y="1129350"/>
            <a:ext cx="0" cy="4599300"/>
          </a:xfrm>
          <a:prstGeom prst="straightConnector1">
            <a:avLst/>
          </a:prstGeom>
          <a:noFill/>
          <a:ln w="19050" cap="flat" cmpd="sng">
            <a:solidFill>
              <a:srgbClr val="543B8C"/>
            </a:solidFill>
            <a:prstDash val="dot"/>
            <a:miter lim="800000"/>
            <a:headEnd type="none" w="med" len="med"/>
            <a:tailEnd type="none" w="med" len="med"/>
          </a:ln>
        </p:spPr>
      </p:cxnSp>
      <p:cxnSp>
        <p:nvCxnSpPr>
          <p:cNvPr id="1045" name="Google Shape;1045;g39abbc347b2_0_68"/>
          <p:cNvCxnSpPr/>
          <p:nvPr/>
        </p:nvCxnSpPr>
        <p:spPr>
          <a:xfrm rot="10800000">
            <a:off x="6264875" y="1129350"/>
            <a:ext cx="0" cy="4599300"/>
          </a:xfrm>
          <a:prstGeom prst="straightConnector1">
            <a:avLst/>
          </a:prstGeom>
          <a:noFill/>
          <a:ln w="19050" cap="flat" cmpd="sng">
            <a:solidFill>
              <a:srgbClr val="835CA3"/>
            </a:solidFill>
            <a:prstDash val="dot"/>
            <a:miter lim="800000"/>
            <a:headEnd type="none" w="med" len="med"/>
            <a:tailEnd type="none" w="med" len="med"/>
          </a:ln>
        </p:spPr>
      </p:cxnSp>
      <p:cxnSp>
        <p:nvCxnSpPr>
          <p:cNvPr id="1046" name="Google Shape;1046;g39abbc347b2_0_68"/>
          <p:cNvCxnSpPr/>
          <p:nvPr/>
        </p:nvCxnSpPr>
        <p:spPr>
          <a:xfrm rot="10800000">
            <a:off x="9384275" y="1129350"/>
            <a:ext cx="0" cy="4599300"/>
          </a:xfrm>
          <a:prstGeom prst="straightConnector1">
            <a:avLst/>
          </a:prstGeom>
          <a:noFill/>
          <a:ln w="19050" cap="flat" cmpd="sng">
            <a:solidFill>
              <a:srgbClr val="647FC6"/>
            </a:solidFill>
            <a:prstDash val="dot"/>
            <a:miter lim="800000"/>
            <a:headEnd type="none" w="med" len="med"/>
            <a:tailEnd type="none" w="med" len="med"/>
          </a:ln>
        </p:spPr>
      </p:cxnSp>
      <p:grpSp>
        <p:nvGrpSpPr>
          <p:cNvPr id="1047" name="Google Shape;1047;g39abbc347b2_0_68"/>
          <p:cNvGrpSpPr/>
          <p:nvPr/>
        </p:nvGrpSpPr>
        <p:grpSpPr>
          <a:xfrm>
            <a:off x="1143931" y="2045651"/>
            <a:ext cx="976322" cy="976274"/>
            <a:chOff x="5651375" y="3806450"/>
            <a:chExt cx="481825" cy="481825"/>
          </a:xfrm>
        </p:grpSpPr>
        <p:sp>
          <p:nvSpPr>
            <p:cNvPr id="1048" name="Google Shape;1048;g39abbc347b2_0_68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g39abbc347b2_0_68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g39abbc347b2_0_68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g39abbc347b2_0_68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g39abbc347b2_0_68"/>
          <p:cNvGrpSpPr/>
          <p:nvPr/>
        </p:nvGrpSpPr>
        <p:grpSpPr>
          <a:xfrm>
            <a:off x="4018596" y="2045571"/>
            <a:ext cx="1041368" cy="976259"/>
            <a:chOff x="4456875" y="2635825"/>
            <a:chExt cx="481825" cy="451700"/>
          </a:xfrm>
        </p:grpSpPr>
        <p:sp>
          <p:nvSpPr>
            <p:cNvPr id="1053" name="Google Shape;1053;g39abbc347b2_0_68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g39abbc347b2_0_68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g39abbc347b2_0_68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g39abbc347b2_0_68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g39abbc347b2_0_68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g39abbc347b2_0_68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0" name="Google Shape;1060;g39abbc347b2_0_68"/>
          <p:cNvSpPr/>
          <p:nvPr/>
        </p:nvSpPr>
        <p:spPr>
          <a:xfrm>
            <a:off x="10071732" y="2045575"/>
            <a:ext cx="976325" cy="989596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7EB9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g39abbc347b2_0_68"/>
          <p:cNvSpPr/>
          <p:nvPr/>
        </p:nvSpPr>
        <p:spPr>
          <a:xfrm>
            <a:off x="7408090" y="2045556"/>
            <a:ext cx="832950" cy="97626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647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g39abbc347b2_0_68"/>
          <p:cNvSpPr/>
          <p:nvPr/>
        </p:nvSpPr>
        <p:spPr>
          <a:xfrm>
            <a:off x="7218876" y="2338967"/>
            <a:ext cx="372210" cy="328641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43B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35D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3" name="Google Shape;1063;g39abbc347b2_0_68"/>
          <p:cNvGrpSpPr/>
          <p:nvPr/>
        </p:nvGrpSpPr>
        <p:grpSpPr>
          <a:xfrm>
            <a:off x="7292348" y="2782440"/>
            <a:ext cx="225242" cy="452337"/>
            <a:chOff x="3984950" y="3213600"/>
            <a:chExt cx="239925" cy="481825"/>
          </a:xfrm>
        </p:grpSpPr>
        <p:sp>
          <p:nvSpPr>
            <p:cNvPr id="1064" name="Google Shape;1064;g39abbc347b2_0_68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g39abbc347b2_0_68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684;g3dc6beee290_0_810">
            <a:extLst>
              <a:ext uri="{FF2B5EF4-FFF2-40B4-BE49-F238E27FC236}">
                <a16:creationId xmlns:a16="http://schemas.microsoft.com/office/drawing/2014/main" id="{A6475976-5EC2-5E81-709D-156157095E0A}"/>
              </a:ext>
            </a:extLst>
          </p:cNvPr>
          <p:cNvSpPr txBox="1"/>
          <p:nvPr/>
        </p:nvSpPr>
        <p:spPr>
          <a:xfrm>
            <a:off x="1512124" y="944147"/>
            <a:ext cx="950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Segundo </a:t>
            </a:r>
            <a:r>
              <a:rPr lang="es-CO" sz="38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Trimestre</a:t>
            </a:r>
            <a:r>
              <a:rPr lang="en-US" sz="38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 PQRDF 2026</a:t>
            </a:r>
            <a:endParaRPr sz="38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07;g39aacc4908a_0_0">
            <a:extLst>
              <a:ext uri="{FF2B5EF4-FFF2-40B4-BE49-F238E27FC236}">
                <a16:creationId xmlns:a16="http://schemas.microsoft.com/office/drawing/2014/main" id="{564FB74A-BA37-6354-57E9-37B3C0F373EC}"/>
              </a:ext>
            </a:extLst>
          </p:cNvPr>
          <p:cNvSpPr txBox="1"/>
          <p:nvPr/>
        </p:nvSpPr>
        <p:spPr>
          <a:xfrm>
            <a:off x="1104399" y="3425719"/>
            <a:ext cx="10210797" cy="90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algn="just"/>
            <a:r>
              <a:rPr lang="es-CO" sz="17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Oportunidad en días de respuesta</a:t>
            </a:r>
          </a:p>
          <a:p>
            <a:pPr algn="just"/>
            <a:endParaRPr lang="es-CO" sz="17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cantidad por días de respuestas son los siguientes:</a:t>
            </a:r>
            <a:endParaRPr sz="1700" dirty="0">
              <a:solidFill>
                <a:srgbClr val="3A383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2A6AA39-658A-EB56-1038-FAF4D9DD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03631"/>
              </p:ext>
            </p:extLst>
          </p:nvPr>
        </p:nvGraphicFramePr>
        <p:xfrm>
          <a:off x="1159475" y="4672600"/>
          <a:ext cx="10210798" cy="537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679">
                  <a:extLst>
                    <a:ext uri="{9D8B030D-6E8A-4147-A177-3AD203B41FA5}">
                      <a16:colId xmlns:a16="http://schemas.microsoft.com/office/drawing/2014/main" val="4228556977"/>
                    </a:ext>
                  </a:extLst>
                </a:gridCol>
                <a:gridCol w="434160">
                  <a:extLst>
                    <a:ext uri="{9D8B030D-6E8A-4147-A177-3AD203B41FA5}">
                      <a16:colId xmlns:a16="http://schemas.microsoft.com/office/drawing/2014/main" val="1574276169"/>
                    </a:ext>
                  </a:extLst>
                </a:gridCol>
                <a:gridCol w="434160">
                  <a:extLst>
                    <a:ext uri="{9D8B030D-6E8A-4147-A177-3AD203B41FA5}">
                      <a16:colId xmlns:a16="http://schemas.microsoft.com/office/drawing/2014/main" val="2068191881"/>
                    </a:ext>
                  </a:extLst>
                </a:gridCol>
                <a:gridCol w="434160">
                  <a:extLst>
                    <a:ext uri="{9D8B030D-6E8A-4147-A177-3AD203B41FA5}">
                      <a16:colId xmlns:a16="http://schemas.microsoft.com/office/drawing/2014/main" val="2725423261"/>
                    </a:ext>
                  </a:extLst>
                </a:gridCol>
                <a:gridCol w="434160">
                  <a:extLst>
                    <a:ext uri="{9D8B030D-6E8A-4147-A177-3AD203B41FA5}">
                      <a16:colId xmlns:a16="http://schemas.microsoft.com/office/drawing/2014/main" val="2641625300"/>
                    </a:ext>
                  </a:extLst>
                </a:gridCol>
                <a:gridCol w="434160">
                  <a:extLst>
                    <a:ext uri="{9D8B030D-6E8A-4147-A177-3AD203B41FA5}">
                      <a16:colId xmlns:a16="http://schemas.microsoft.com/office/drawing/2014/main" val="1891651127"/>
                    </a:ext>
                  </a:extLst>
                </a:gridCol>
                <a:gridCol w="434160">
                  <a:extLst>
                    <a:ext uri="{9D8B030D-6E8A-4147-A177-3AD203B41FA5}">
                      <a16:colId xmlns:a16="http://schemas.microsoft.com/office/drawing/2014/main" val="50384043"/>
                    </a:ext>
                  </a:extLst>
                </a:gridCol>
                <a:gridCol w="434160">
                  <a:extLst>
                    <a:ext uri="{9D8B030D-6E8A-4147-A177-3AD203B41FA5}">
                      <a16:colId xmlns:a16="http://schemas.microsoft.com/office/drawing/2014/main" val="2410809436"/>
                    </a:ext>
                  </a:extLst>
                </a:gridCol>
                <a:gridCol w="434160">
                  <a:extLst>
                    <a:ext uri="{9D8B030D-6E8A-4147-A177-3AD203B41FA5}">
                      <a16:colId xmlns:a16="http://schemas.microsoft.com/office/drawing/2014/main" val="1696089938"/>
                    </a:ext>
                  </a:extLst>
                </a:gridCol>
                <a:gridCol w="434160">
                  <a:extLst>
                    <a:ext uri="{9D8B030D-6E8A-4147-A177-3AD203B41FA5}">
                      <a16:colId xmlns:a16="http://schemas.microsoft.com/office/drawing/2014/main" val="930814143"/>
                    </a:ext>
                  </a:extLst>
                </a:gridCol>
                <a:gridCol w="434160">
                  <a:extLst>
                    <a:ext uri="{9D8B030D-6E8A-4147-A177-3AD203B41FA5}">
                      <a16:colId xmlns:a16="http://schemas.microsoft.com/office/drawing/2014/main" val="3397320262"/>
                    </a:ext>
                  </a:extLst>
                </a:gridCol>
                <a:gridCol w="434160">
                  <a:extLst>
                    <a:ext uri="{9D8B030D-6E8A-4147-A177-3AD203B41FA5}">
                      <a16:colId xmlns:a16="http://schemas.microsoft.com/office/drawing/2014/main" val="2167135299"/>
                    </a:ext>
                  </a:extLst>
                </a:gridCol>
                <a:gridCol w="434160">
                  <a:extLst>
                    <a:ext uri="{9D8B030D-6E8A-4147-A177-3AD203B41FA5}">
                      <a16:colId xmlns:a16="http://schemas.microsoft.com/office/drawing/2014/main" val="1937413566"/>
                    </a:ext>
                  </a:extLst>
                </a:gridCol>
                <a:gridCol w="434160">
                  <a:extLst>
                    <a:ext uri="{9D8B030D-6E8A-4147-A177-3AD203B41FA5}">
                      <a16:colId xmlns:a16="http://schemas.microsoft.com/office/drawing/2014/main" val="3831342393"/>
                    </a:ext>
                  </a:extLst>
                </a:gridCol>
                <a:gridCol w="434160">
                  <a:extLst>
                    <a:ext uri="{9D8B030D-6E8A-4147-A177-3AD203B41FA5}">
                      <a16:colId xmlns:a16="http://schemas.microsoft.com/office/drawing/2014/main" val="4249008876"/>
                    </a:ext>
                  </a:extLst>
                </a:gridCol>
                <a:gridCol w="434160">
                  <a:extLst>
                    <a:ext uri="{9D8B030D-6E8A-4147-A177-3AD203B41FA5}">
                      <a16:colId xmlns:a16="http://schemas.microsoft.com/office/drawing/2014/main" val="1113342199"/>
                    </a:ext>
                  </a:extLst>
                </a:gridCol>
                <a:gridCol w="1591919">
                  <a:extLst>
                    <a:ext uri="{9D8B030D-6E8A-4147-A177-3AD203B41FA5}">
                      <a16:colId xmlns:a16="http://schemas.microsoft.com/office/drawing/2014/main" val="3136808432"/>
                    </a:ext>
                  </a:extLst>
                </a:gridCol>
                <a:gridCol w="964800">
                  <a:extLst>
                    <a:ext uri="{9D8B030D-6E8A-4147-A177-3AD203B41FA5}">
                      <a16:colId xmlns:a16="http://schemas.microsoft.com/office/drawing/2014/main" val="289299900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DÍA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E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 PROCESO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931974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CANTIDAD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s-E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59942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dc6beee290_0_928"/>
          <p:cNvSpPr/>
          <p:nvPr/>
        </p:nvSpPr>
        <p:spPr>
          <a:xfrm>
            <a:off x="332055" y="4054200"/>
            <a:ext cx="2235600" cy="2247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47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7" name="Google Shape;777;g3dc6beee290_0_928"/>
          <p:cNvGrpSpPr/>
          <p:nvPr/>
        </p:nvGrpSpPr>
        <p:grpSpPr>
          <a:xfrm>
            <a:off x="536600" y="414295"/>
            <a:ext cx="1635169" cy="297942"/>
            <a:chOff x="597375" y="383920"/>
            <a:chExt cx="1635169" cy="297942"/>
          </a:xfrm>
        </p:grpSpPr>
        <p:sp>
          <p:nvSpPr>
            <p:cNvPr id="778" name="Google Shape;778;g3dc6beee290_0_928"/>
            <p:cNvSpPr/>
            <p:nvPr/>
          </p:nvSpPr>
          <p:spPr>
            <a:xfrm>
              <a:off x="716419" y="398208"/>
              <a:ext cx="12953" cy="48196"/>
            </a:xfrm>
            <a:custGeom>
              <a:avLst/>
              <a:gdLst/>
              <a:ahLst/>
              <a:cxnLst/>
              <a:rect l="l" t="t" r="r" b="b"/>
              <a:pathLst>
                <a:path w="12953" h="48196" extrusionOk="0">
                  <a:moveTo>
                    <a:pt x="12954" y="46672"/>
                  </a:moveTo>
                  <a:cubicBezTo>
                    <a:pt x="12954" y="46672"/>
                    <a:pt x="12827" y="47117"/>
                    <a:pt x="12636" y="47308"/>
                  </a:cubicBezTo>
                  <a:cubicBezTo>
                    <a:pt x="12382" y="47498"/>
                    <a:pt x="12065" y="47689"/>
                    <a:pt x="11557" y="47752"/>
                  </a:cubicBezTo>
                  <a:cubicBezTo>
                    <a:pt x="11049" y="47879"/>
                    <a:pt x="10414" y="48006"/>
                    <a:pt x="9588" y="48070"/>
                  </a:cubicBezTo>
                  <a:cubicBezTo>
                    <a:pt x="8763" y="48133"/>
                    <a:pt x="7747" y="48197"/>
                    <a:pt x="6477" y="48197"/>
                  </a:cubicBezTo>
                  <a:cubicBezTo>
                    <a:pt x="5207" y="48197"/>
                    <a:pt x="4191" y="48197"/>
                    <a:pt x="3365" y="48070"/>
                  </a:cubicBezTo>
                  <a:cubicBezTo>
                    <a:pt x="2540" y="48006"/>
                    <a:pt x="1841" y="47879"/>
                    <a:pt x="1397" y="47752"/>
                  </a:cubicBezTo>
                  <a:cubicBezTo>
                    <a:pt x="889" y="47625"/>
                    <a:pt x="571" y="47498"/>
                    <a:pt x="317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7" y="953"/>
                  </a:cubicBezTo>
                  <a:cubicBezTo>
                    <a:pt x="571" y="762"/>
                    <a:pt x="889" y="635"/>
                    <a:pt x="1397" y="444"/>
                  </a:cubicBezTo>
                  <a:cubicBezTo>
                    <a:pt x="1905" y="317"/>
                    <a:pt x="2540" y="254"/>
                    <a:pt x="3365" y="127"/>
                  </a:cubicBezTo>
                  <a:cubicBezTo>
                    <a:pt x="4191" y="64"/>
                    <a:pt x="5207" y="0"/>
                    <a:pt x="6477" y="0"/>
                  </a:cubicBezTo>
                  <a:cubicBezTo>
                    <a:pt x="7747" y="0"/>
                    <a:pt x="8763" y="0"/>
                    <a:pt x="9588" y="127"/>
                  </a:cubicBezTo>
                  <a:cubicBezTo>
                    <a:pt x="10414" y="191"/>
                    <a:pt x="11049" y="317"/>
                    <a:pt x="11557" y="444"/>
                  </a:cubicBezTo>
                  <a:cubicBezTo>
                    <a:pt x="12065" y="572"/>
                    <a:pt x="12382" y="699"/>
                    <a:pt x="12636" y="953"/>
                  </a:cubicBezTo>
                  <a:cubicBezTo>
                    <a:pt x="12827" y="1143"/>
                    <a:pt x="12954" y="1397"/>
                    <a:pt x="12954" y="1588"/>
                  </a:cubicBezTo>
                  <a:lnTo>
                    <a:pt x="12954" y="46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g3dc6beee290_0_928"/>
            <p:cNvSpPr/>
            <p:nvPr/>
          </p:nvSpPr>
          <p:spPr>
            <a:xfrm>
              <a:off x="753249" y="398272"/>
              <a:ext cx="52641" cy="48196"/>
            </a:xfrm>
            <a:custGeom>
              <a:avLst/>
              <a:gdLst/>
              <a:ahLst/>
              <a:cxnLst/>
              <a:rect l="l" t="t" r="r" b="b"/>
              <a:pathLst>
                <a:path w="52641" h="48196" extrusionOk="0">
                  <a:moveTo>
                    <a:pt x="52515" y="44577"/>
                  </a:moveTo>
                  <a:cubicBezTo>
                    <a:pt x="52515" y="45149"/>
                    <a:pt x="52388" y="45593"/>
                    <a:pt x="52134" y="46038"/>
                  </a:cubicBezTo>
                  <a:cubicBezTo>
                    <a:pt x="51879" y="46482"/>
                    <a:pt x="51499" y="46863"/>
                    <a:pt x="51054" y="47117"/>
                  </a:cubicBezTo>
                  <a:cubicBezTo>
                    <a:pt x="50610" y="47435"/>
                    <a:pt x="50101" y="47625"/>
                    <a:pt x="49467" y="47752"/>
                  </a:cubicBezTo>
                  <a:cubicBezTo>
                    <a:pt x="48895" y="47879"/>
                    <a:pt x="48260" y="47942"/>
                    <a:pt x="47625" y="47942"/>
                  </a:cubicBezTo>
                  <a:lnTo>
                    <a:pt x="42101" y="47942"/>
                  </a:lnTo>
                  <a:cubicBezTo>
                    <a:pt x="40958" y="47942"/>
                    <a:pt x="39942" y="47879"/>
                    <a:pt x="39116" y="47689"/>
                  </a:cubicBezTo>
                  <a:cubicBezTo>
                    <a:pt x="38290" y="47498"/>
                    <a:pt x="37529" y="47244"/>
                    <a:pt x="36830" y="46799"/>
                  </a:cubicBezTo>
                  <a:cubicBezTo>
                    <a:pt x="36132" y="46355"/>
                    <a:pt x="35433" y="45720"/>
                    <a:pt x="34798" y="44958"/>
                  </a:cubicBezTo>
                  <a:cubicBezTo>
                    <a:pt x="34163" y="44196"/>
                    <a:pt x="33401" y="43180"/>
                    <a:pt x="32576" y="41974"/>
                  </a:cubicBezTo>
                  <a:lnTo>
                    <a:pt x="16764" y="19621"/>
                  </a:lnTo>
                  <a:cubicBezTo>
                    <a:pt x="15875" y="18288"/>
                    <a:pt x="14923" y="16891"/>
                    <a:pt x="13970" y="15367"/>
                  </a:cubicBezTo>
                  <a:cubicBezTo>
                    <a:pt x="13018" y="13843"/>
                    <a:pt x="12192" y="12319"/>
                    <a:pt x="11430" y="10858"/>
                  </a:cubicBezTo>
                  <a:lnTo>
                    <a:pt x="11303" y="10858"/>
                  </a:lnTo>
                  <a:cubicBezTo>
                    <a:pt x="11430" y="12636"/>
                    <a:pt x="11557" y="14414"/>
                    <a:pt x="11621" y="16129"/>
                  </a:cubicBezTo>
                  <a:cubicBezTo>
                    <a:pt x="11621" y="17907"/>
                    <a:pt x="11748" y="19749"/>
                    <a:pt x="11748" y="21590"/>
                  </a:cubicBezTo>
                  <a:lnTo>
                    <a:pt x="11748" y="46546"/>
                  </a:lnTo>
                  <a:cubicBezTo>
                    <a:pt x="11748" y="46546"/>
                    <a:pt x="11684" y="46990"/>
                    <a:pt x="11430" y="47244"/>
                  </a:cubicBezTo>
                  <a:cubicBezTo>
                    <a:pt x="11240" y="47435"/>
                    <a:pt x="10986" y="47625"/>
                    <a:pt x="10478" y="47752"/>
                  </a:cubicBezTo>
                  <a:cubicBezTo>
                    <a:pt x="10033" y="47879"/>
                    <a:pt x="9462" y="48006"/>
                    <a:pt x="8700" y="48070"/>
                  </a:cubicBezTo>
                  <a:cubicBezTo>
                    <a:pt x="7938" y="48133"/>
                    <a:pt x="6985" y="48196"/>
                    <a:pt x="5779" y="48196"/>
                  </a:cubicBezTo>
                  <a:cubicBezTo>
                    <a:pt x="4572" y="48196"/>
                    <a:pt x="3683" y="48196"/>
                    <a:pt x="2921" y="48070"/>
                  </a:cubicBezTo>
                  <a:cubicBezTo>
                    <a:pt x="2159" y="48006"/>
                    <a:pt x="1588" y="47879"/>
                    <a:pt x="1143" y="47752"/>
                  </a:cubicBezTo>
                  <a:cubicBezTo>
                    <a:pt x="699" y="47625"/>
                    <a:pt x="445" y="47435"/>
                    <a:pt x="254" y="47244"/>
                  </a:cubicBezTo>
                  <a:cubicBezTo>
                    <a:pt x="64" y="47053"/>
                    <a:pt x="0" y="46799"/>
                    <a:pt x="0" y="46546"/>
                  </a:cubicBezTo>
                  <a:lnTo>
                    <a:pt x="0" y="3619"/>
                  </a:lnTo>
                  <a:cubicBezTo>
                    <a:pt x="0" y="2476"/>
                    <a:pt x="445" y="1588"/>
                    <a:pt x="1334" y="1016"/>
                  </a:cubicBezTo>
                  <a:cubicBezTo>
                    <a:pt x="2223" y="444"/>
                    <a:pt x="3365" y="127"/>
                    <a:pt x="4699" y="127"/>
                  </a:cubicBezTo>
                  <a:lnTo>
                    <a:pt x="11621" y="127"/>
                  </a:lnTo>
                  <a:cubicBezTo>
                    <a:pt x="12890" y="127"/>
                    <a:pt x="13907" y="190"/>
                    <a:pt x="14796" y="381"/>
                  </a:cubicBezTo>
                  <a:cubicBezTo>
                    <a:pt x="15621" y="508"/>
                    <a:pt x="16383" y="825"/>
                    <a:pt x="17082" y="1206"/>
                  </a:cubicBezTo>
                  <a:cubicBezTo>
                    <a:pt x="17717" y="1524"/>
                    <a:pt x="18351" y="2095"/>
                    <a:pt x="18987" y="2731"/>
                  </a:cubicBezTo>
                  <a:cubicBezTo>
                    <a:pt x="19558" y="3365"/>
                    <a:pt x="20193" y="4191"/>
                    <a:pt x="20828" y="5143"/>
                  </a:cubicBezTo>
                  <a:lnTo>
                    <a:pt x="33211" y="22606"/>
                  </a:lnTo>
                  <a:cubicBezTo>
                    <a:pt x="33909" y="23622"/>
                    <a:pt x="34608" y="24701"/>
                    <a:pt x="35370" y="25717"/>
                  </a:cubicBezTo>
                  <a:cubicBezTo>
                    <a:pt x="36068" y="26733"/>
                    <a:pt x="36767" y="27813"/>
                    <a:pt x="37401" y="28765"/>
                  </a:cubicBezTo>
                  <a:cubicBezTo>
                    <a:pt x="38100" y="29845"/>
                    <a:pt x="38735" y="30797"/>
                    <a:pt x="39307" y="31814"/>
                  </a:cubicBezTo>
                  <a:cubicBezTo>
                    <a:pt x="39942" y="32766"/>
                    <a:pt x="40513" y="33782"/>
                    <a:pt x="41148" y="34798"/>
                  </a:cubicBezTo>
                  <a:lnTo>
                    <a:pt x="41148" y="34798"/>
                  </a:lnTo>
                  <a:cubicBezTo>
                    <a:pt x="41021" y="33083"/>
                    <a:pt x="40958" y="31242"/>
                    <a:pt x="40958" y="29400"/>
                  </a:cubicBezTo>
                  <a:cubicBezTo>
                    <a:pt x="40958" y="27559"/>
                    <a:pt x="40894" y="25717"/>
                    <a:pt x="40894" y="24067"/>
                  </a:cubicBezTo>
                  <a:lnTo>
                    <a:pt x="40894" y="1651"/>
                  </a:lnTo>
                  <a:cubicBezTo>
                    <a:pt x="40894" y="1651"/>
                    <a:pt x="41021" y="1206"/>
                    <a:pt x="41148" y="1016"/>
                  </a:cubicBezTo>
                  <a:cubicBezTo>
                    <a:pt x="41339" y="825"/>
                    <a:pt x="41656" y="635"/>
                    <a:pt x="42164" y="444"/>
                  </a:cubicBezTo>
                  <a:cubicBezTo>
                    <a:pt x="42609" y="317"/>
                    <a:pt x="43243" y="190"/>
                    <a:pt x="44006" y="127"/>
                  </a:cubicBezTo>
                  <a:cubicBezTo>
                    <a:pt x="44768" y="63"/>
                    <a:pt x="45720" y="0"/>
                    <a:pt x="46926" y="0"/>
                  </a:cubicBezTo>
                  <a:cubicBezTo>
                    <a:pt x="48070" y="0"/>
                    <a:pt x="48959" y="0"/>
                    <a:pt x="49721" y="127"/>
                  </a:cubicBezTo>
                  <a:cubicBezTo>
                    <a:pt x="50483" y="127"/>
                    <a:pt x="51054" y="254"/>
                    <a:pt x="51499" y="444"/>
                  </a:cubicBezTo>
                  <a:cubicBezTo>
                    <a:pt x="51879" y="635"/>
                    <a:pt x="52197" y="825"/>
                    <a:pt x="52388" y="1016"/>
                  </a:cubicBezTo>
                  <a:cubicBezTo>
                    <a:pt x="52578" y="1206"/>
                    <a:pt x="52642" y="1460"/>
                    <a:pt x="52642" y="1651"/>
                  </a:cubicBezTo>
                  <a:lnTo>
                    <a:pt x="52642" y="445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g3dc6beee290_0_928"/>
            <p:cNvSpPr/>
            <p:nvPr/>
          </p:nvSpPr>
          <p:spPr>
            <a:xfrm>
              <a:off x="825830" y="397636"/>
              <a:ext cx="41592" cy="49403"/>
            </a:xfrm>
            <a:custGeom>
              <a:avLst/>
              <a:gdLst/>
              <a:ahLst/>
              <a:cxnLst/>
              <a:rect l="l" t="t" r="r" b="b"/>
              <a:pathLst>
                <a:path w="41592" h="49403" extrusionOk="0">
                  <a:moveTo>
                    <a:pt x="41529" y="34290"/>
                  </a:moveTo>
                  <a:cubicBezTo>
                    <a:pt x="41529" y="36767"/>
                    <a:pt x="40894" y="38989"/>
                    <a:pt x="39688" y="40894"/>
                  </a:cubicBezTo>
                  <a:cubicBezTo>
                    <a:pt x="38418" y="42799"/>
                    <a:pt x="36703" y="44387"/>
                    <a:pt x="34607" y="45593"/>
                  </a:cubicBezTo>
                  <a:cubicBezTo>
                    <a:pt x="32449" y="46863"/>
                    <a:pt x="29972" y="47816"/>
                    <a:pt x="27115" y="48451"/>
                  </a:cubicBezTo>
                  <a:cubicBezTo>
                    <a:pt x="24257" y="49085"/>
                    <a:pt x="21209" y="49403"/>
                    <a:pt x="17971" y="49403"/>
                  </a:cubicBezTo>
                  <a:cubicBezTo>
                    <a:pt x="15748" y="49403"/>
                    <a:pt x="13716" y="49276"/>
                    <a:pt x="11874" y="49022"/>
                  </a:cubicBezTo>
                  <a:cubicBezTo>
                    <a:pt x="9969" y="48768"/>
                    <a:pt x="8318" y="48451"/>
                    <a:pt x="6858" y="48070"/>
                  </a:cubicBezTo>
                  <a:cubicBezTo>
                    <a:pt x="5397" y="47688"/>
                    <a:pt x="4191" y="47244"/>
                    <a:pt x="3238" y="46863"/>
                  </a:cubicBezTo>
                  <a:cubicBezTo>
                    <a:pt x="2286" y="46482"/>
                    <a:pt x="1588" y="46038"/>
                    <a:pt x="1143" y="45720"/>
                  </a:cubicBezTo>
                  <a:cubicBezTo>
                    <a:pt x="699" y="45466"/>
                    <a:pt x="444" y="44958"/>
                    <a:pt x="254" y="44387"/>
                  </a:cubicBezTo>
                  <a:cubicBezTo>
                    <a:pt x="63" y="43752"/>
                    <a:pt x="0" y="42926"/>
                    <a:pt x="0" y="41783"/>
                  </a:cubicBezTo>
                  <a:cubicBezTo>
                    <a:pt x="0" y="41021"/>
                    <a:pt x="0" y="40386"/>
                    <a:pt x="127" y="39878"/>
                  </a:cubicBezTo>
                  <a:cubicBezTo>
                    <a:pt x="127" y="39370"/>
                    <a:pt x="318" y="38926"/>
                    <a:pt x="444" y="38608"/>
                  </a:cubicBezTo>
                  <a:cubicBezTo>
                    <a:pt x="635" y="38291"/>
                    <a:pt x="825" y="38037"/>
                    <a:pt x="1079" y="37909"/>
                  </a:cubicBezTo>
                  <a:cubicBezTo>
                    <a:pt x="1333" y="37783"/>
                    <a:pt x="1588" y="37719"/>
                    <a:pt x="1905" y="37719"/>
                  </a:cubicBezTo>
                  <a:cubicBezTo>
                    <a:pt x="2349" y="37719"/>
                    <a:pt x="2985" y="37909"/>
                    <a:pt x="3874" y="38354"/>
                  </a:cubicBezTo>
                  <a:cubicBezTo>
                    <a:pt x="4699" y="38735"/>
                    <a:pt x="5779" y="39180"/>
                    <a:pt x="7112" y="39688"/>
                  </a:cubicBezTo>
                  <a:cubicBezTo>
                    <a:pt x="8446" y="40195"/>
                    <a:pt x="9969" y="40640"/>
                    <a:pt x="11811" y="41021"/>
                  </a:cubicBezTo>
                  <a:cubicBezTo>
                    <a:pt x="13652" y="41466"/>
                    <a:pt x="15748" y="41592"/>
                    <a:pt x="18097" y="41592"/>
                  </a:cubicBezTo>
                  <a:cubicBezTo>
                    <a:pt x="19685" y="41592"/>
                    <a:pt x="21082" y="41466"/>
                    <a:pt x="22352" y="41212"/>
                  </a:cubicBezTo>
                  <a:cubicBezTo>
                    <a:pt x="23622" y="40958"/>
                    <a:pt x="24638" y="40513"/>
                    <a:pt x="25527" y="40005"/>
                  </a:cubicBezTo>
                  <a:cubicBezTo>
                    <a:pt x="26416" y="39497"/>
                    <a:pt x="27051" y="38799"/>
                    <a:pt x="27496" y="38100"/>
                  </a:cubicBezTo>
                  <a:cubicBezTo>
                    <a:pt x="27940" y="37338"/>
                    <a:pt x="28194" y="36513"/>
                    <a:pt x="28194" y="35560"/>
                  </a:cubicBezTo>
                  <a:cubicBezTo>
                    <a:pt x="28194" y="34481"/>
                    <a:pt x="27813" y="33592"/>
                    <a:pt x="26988" y="32830"/>
                  </a:cubicBezTo>
                  <a:cubicBezTo>
                    <a:pt x="26225" y="32067"/>
                    <a:pt x="25146" y="31369"/>
                    <a:pt x="23940" y="30734"/>
                  </a:cubicBezTo>
                  <a:cubicBezTo>
                    <a:pt x="22669" y="30163"/>
                    <a:pt x="21209" y="29591"/>
                    <a:pt x="19621" y="29020"/>
                  </a:cubicBezTo>
                  <a:cubicBezTo>
                    <a:pt x="18034" y="28512"/>
                    <a:pt x="16383" y="27940"/>
                    <a:pt x="14668" y="27305"/>
                  </a:cubicBezTo>
                  <a:cubicBezTo>
                    <a:pt x="12954" y="26734"/>
                    <a:pt x="11303" y="26099"/>
                    <a:pt x="9715" y="25273"/>
                  </a:cubicBezTo>
                  <a:cubicBezTo>
                    <a:pt x="8128" y="24574"/>
                    <a:pt x="6668" y="23622"/>
                    <a:pt x="5397" y="22606"/>
                  </a:cubicBezTo>
                  <a:cubicBezTo>
                    <a:pt x="4127" y="21527"/>
                    <a:pt x="3111" y="20320"/>
                    <a:pt x="2349" y="18923"/>
                  </a:cubicBezTo>
                  <a:cubicBezTo>
                    <a:pt x="1588" y="17463"/>
                    <a:pt x="1143" y="15812"/>
                    <a:pt x="1143" y="13780"/>
                  </a:cubicBezTo>
                  <a:cubicBezTo>
                    <a:pt x="1143" y="11494"/>
                    <a:pt x="1715" y="9462"/>
                    <a:pt x="2857" y="7747"/>
                  </a:cubicBezTo>
                  <a:cubicBezTo>
                    <a:pt x="4000" y="6033"/>
                    <a:pt x="5524" y="4572"/>
                    <a:pt x="7429" y="3429"/>
                  </a:cubicBezTo>
                  <a:cubicBezTo>
                    <a:pt x="9335" y="2286"/>
                    <a:pt x="11621" y="1460"/>
                    <a:pt x="14224" y="826"/>
                  </a:cubicBezTo>
                  <a:cubicBezTo>
                    <a:pt x="16827" y="254"/>
                    <a:pt x="19558" y="0"/>
                    <a:pt x="22479" y="0"/>
                  </a:cubicBezTo>
                  <a:cubicBezTo>
                    <a:pt x="24003" y="0"/>
                    <a:pt x="25527" y="127"/>
                    <a:pt x="26988" y="254"/>
                  </a:cubicBezTo>
                  <a:cubicBezTo>
                    <a:pt x="28511" y="444"/>
                    <a:pt x="29908" y="635"/>
                    <a:pt x="31242" y="953"/>
                  </a:cubicBezTo>
                  <a:cubicBezTo>
                    <a:pt x="32575" y="1270"/>
                    <a:pt x="33718" y="1588"/>
                    <a:pt x="34735" y="1969"/>
                  </a:cubicBezTo>
                  <a:cubicBezTo>
                    <a:pt x="35750" y="2350"/>
                    <a:pt x="36449" y="2667"/>
                    <a:pt x="36766" y="2921"/>
                  </a:cubicBezTo>
                  <a:cubicBezTo>
                    <a:pt x="37084" y="3175"/>
                    <a:pt x="37338" y="3366"/>
                    <a:pt x="37401" y="3492"/>
                  </a:cubicBezTo>
                  <a:cubicBezTo>
                    <a:pt x="37529" y="3683"/>
                    <a:pt x="37592" y="3874"/>
                    <a:pt x="37719" y="4191"/>
                  </a:cubicBezTo>
                  <a:cubicBezTo>
                    <a:pt x="37782" y="4445"/>
                    <a:pt x="37846" y="4826"/>
                    <a:pt x="37910" y="5207"/>
                  </a:cubicBezTo>
                  <a:cubicBezTo>
                    <a:pt x="37910" y="5651"/>
                    <a:pt x="37910" y="6223"/>
                    <a:pt x="37910" y="6794"/>
                  </a:cubicBezTo>
                  <a:cubicBezTo>
                    <a:pt x="37910" y="7557"/>
                    <a:pt x="37910" y="8128"/>
                    <a:pt x="37846" y="8636"/>
                  </a:cubicBezTo>
                  <a:cubicBezTo>
                    <a:pt x="37846" y="9081"/>
                    <a:pt x="37719" y="9525"/>
                    <a:pt x="37592" y="9842"/>
                  </a:cubicBezTo>
                  <a:cubicBezTo>
                    <a:pt x="37465" y="10160"/>
                    <a:pt x="37338" y="10414"/>
                    <a:pt x="37084" y="10541"/>
                  </a:cubicBezTo>
                  <a:cubicBezTo>
                    <a:pt x="36830" y="10668"/>
                    <a:pt x="36576" y="10795"/>
                    <a:pt x="36195" y="10795"/>
                  </a:cubicBezTo>
                  <a:cubicBezTo>
                    <a:pt x="35814" y="10795"/>
                    <a:pt x="35243" y="10605"/>
                    <a:pt x="34480" y="10224"/>
                  </a:cubicBezTo>
                  <a:cubicBezTo>
                    <a:pt x="33718" y="9906"/>
                    <a:pt x="32702" y="9525"/>
                    <a:pt x="31560" y="9081"/>
                  </a:cubicBezTo>
                  <a:cubicBezTo>
                    <a:pt x="30416" y="8700"/>
                    <a:pt x="29083" y="8319"/>
                    <a:pt x="27622" y="8001"/>
                  </a:cubicBezTo>
                  <a:cubicBezTo>
                    <a:pt x="26099" y="7684"/>
                    <a:pt x="24447" y="7493"/>
                    <a:pt x="22669" y="7493"/>
                  </a:cubicBezTo>
                  <a:cubicBezTo>
                    <a:pt x="21272" y="7493"/>
                    <a:pt x="20066" y="7620"/>
                    <a:pt x="18986" y="7874"/>
                  </a:cubicBezTo>
                  <a:cubicBezTo>
                    <a:pt x="17907" y="8128"/>
                    <a:pt x="17082" y="8446"/>
                    <a:pt x="16319" y="8890"/>
                  </a:cubicBezTo>
                  <a:cubicBezTo>
                    <a:pt x="15621" y="9334"/>
                    <a:pt x="15113" y="9906"/>
                    <a:pt x="14732" y="10541"/>
                  </a:cubicBezTo>
                  <a:cubicBezTo>
                    <a:pt x="14415" y="11176"/>
                    <a:pt x="14224" y="11874"/>
                    <a:pt x="14224" y="12573"/>
                  </a:cubicBezTo>
                  <a:cubicBezTo>
                    <a:pt x="14224" y="13589"/>
                    <a:pt x="14605" y="14542"/>
                    <a:pt x="15367" y="15303"/>
                  </a:cubicBezTo>
                  <a:cubicBezTo>
                    <a:pt x="16129" y="16066"/>
                    <a:pt x="17145" y="16764"/>
                    <a:pt x="18479" y="17399"/>
                  </a:cubicBezTo>
                  <a:cubicBezTo>
                    <a:pt x="19749" y="17970"/>
                    <a:pt x="21209" y="18542"/>
                    <a:pt x="22860" y="19113"/>
                  </a:cubicBezTo>
                  <a:cubicBezTo>
                    <a:pt x="24511" y="19622"/>
                    <a:pt x="26162" y="20193"/>
                    <a:pt x="27876" y="20765"/>
                  </a:cubicBezTo>
                  <a:cubicBezTo>
                    <a:pt x="29591" y="21336"/>
                    <a:pt x="31242" y="22034"/>
                    <a:pt x="32893" y="22733"/>
                  </a:cubicBezTo>
                  <a:cubicBezTo>
                    <a:pt x="34544" y="23495"/>
                    <a:pt x="36004" y="24384"/>
                    <a:pt x="37274" y="25463"/>
                  </a:cubicBezTo>
                  <a:cubicBezTo>
                    <a:pt x="38544" y="26543"/>
                    <a:pt x="39560" y="27749"/>
                    <a:pt x="40386" y="29147"/>
                  </a:cubicBezTo>
                  <a:cubicBezTo>
                    <a:pt x="41148" y="30544"/>
                    <a:pt x="41593" y="32195"/>
                    <a:pt x="41593" y="34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g3dc6beee290_0_928"/>
            <p:cNvSpPr/>
            <p:nvPr/>
          </p:nvSpPr>
          <p:spPr>
            <a:xfrm>
              <a:off x="879995" y="398462"/>
              <a:ext cx="48641" cy="47942"/>
            </a:xfrm>
            <a:custGeom>
              <a:avLst/>
              <a:gdLst/>
              <a:ahLst/>
              <a:cxnLst/>
              <a:rect l="l" t="t" r="r" b="b"/>
              <a:pathLst>
                <a:path w="48641" h="47942" extrusionOk="0">
                  <a:moveTo>
                    <a:pt x="48641" y="4001"/>
                  </a:moveTo>
                  <a:cubicBezTo>
                    <a:pt x="48641" y="4763"/>
                    <a:pt x="48641" y="5334"/>
                    <a:pt x="48514" y="5842"/>
                  </a:cubicBezTo>
                  <a:cubicBezTo>
                    <a:pt x="48451" y="6350"/>
                    <a:pt x="48324" y="6731"/>
                    <a:pt x="48133" y="7049"/>
                  </a:cubicBezTo>
                  <a:cubicBezTo>
                    <a:pt x="47943" y="7303"/>
                    <a:pt x="47752" y="7556"/>
                    <a:pt x="47562" y="7747"/>
                  </a:cubicBezTo>
                  <a:cubicBezTo>
                    <a:pt x="47307" y="7874"/>
                    <a:pt x="47054" y="7938"/>
                    <a:pt x="46736" y="7938"/>
                  </a:cubicBezTo>
                  <a:lnTo>
                    <a:pt x="30797" y="7938"/>
                  </a:lnTo>
                  <a:lnTo>
                    <a:pt x="30797" y="46418"/>
                  </a:lnTo>
                  <a:cubicBezTo>
                    <a:pt x="30797" y="46418"/>
                    <a:pt x="30671" y="46863"/>
                    <a:pt x="30480" y="47054"/>
                  </a:cubicBezTo>
                  <a:cubicBezTo>
                    <a:pt x="30290" y="47244"/>
                    <a:pt x="29908" y="47435"/>
                    <a:pt x="29401" y="47498"/>
                  </a:cubicBezTo>
                  <a:cubicBezTo>
                    <a:pt x="28893" y="47625"/>
                    <a:pt x="28257" y="47752"/>
                    <a:pt x="27432" y="47815"/>
                  </a:cubicBezTo>
                  <a:cubicBezTo>
                    <a:pt x="26607" y="47879"/>
                    <a:pt x="25527" y="47943"/>
                    <a:pt x="24321" y="47943"/>
                  </a:cubicBezTo>
                  <a:cubicBezTo>
                    <a:pt x="23114" y="47943"/>
                    <a:pt x="22035" y="47943"/>
                    <a:pt x="21209" y="47815"/>
                  </a:cubicBezTo>
                  <a:cubicBezTo>
                    <a:pt x="20383" y="47752"/>
                    <a:pt x="19749" y="47625"/>
                    <a:pt x="19240" y="47498"/>
                  </a:cubicBezTo>
                  <a:cubicBezTo>
                    <a:pt x="18732" y="47371"/>
                    <a:pt x="18415" y="47244"/>
                    <a:pt x="18161" y="47054"/>
                  </a:cubicBezTo>
                  <a:cubicBezTo>
                    <a:pt x="17971" y="46863"/>
                    <a:pt x="17843" y="46672"/>
                    <a:pt x="17843" y="46418"/>
                  </a:cubicBezTo>
                  <a:lnTo>
                    <a:pt x="17843" y="7938"/>
                  </a:lnTo>
                  <a:lnTo>
                    <a:pt x="1905" y="7938"/>
                  </a:lnTo>
                  <a:cubicBezTo>
                    <a:pt x="1588" y="7938"/>
                    <a:pt x="1270" y="7938"/>
                    <a:pt x="1079" y="7747"/>
                  </a:cubicBezTo>
                  <a:cubicBezTo>
                    <a:pt x="826" y="7620"/>
                    <a:pt x="635" y="7366"/>
                    <a:pt x="508" y="7049"/>
                  </a:cubicBezTo>
                  <a:cubicBezTo>
                    <a:pt x="318" y="6731"/>
                    <a:pt x="254" y="6350"/>
                    <a:pt x="127" y="5842"/>
                  </a:cubicBezTo>
                  <a:cubicBezTo>
                    <a:pt x="63" y="5334"/>
                    <a:pt x="0" y="4699"/>
                    <a:pt x="0" y="4001"/>
                  </a:cubicBezTo>
                  <a:cubicBezTo>
                    <a:pt x="0" y="3302"/>
                    <a:pt x="0" y="2667"/>
                    <a:pt x="127" y="2159"/>
                  </a:cubicBezTo>
                  <a:cubicBezTo>
                    <a:pt x="190" y="1651"/>
                    <a:pt x="318" y="1206"/>
                    <a:pt x="508" y="889"/>
                  </a:cubicBezTo>
                  <a:cubicBezTo>
                    <a:pt x="699" y="635"/>
                    <a:pt x="826" y="317"/>
                    <a:pt x="1079" y="190"/>
                  </a:cubicBezTo>
                  <a:cubicBezTo>
                    <a:pt x="1333" y="63"/>
                    <a:pt x="1588" y="0"/>
                    <a:pt x="1905" y="0"/>
                  </a:cubicBezTo>
                  <a:lnTo>
                    <a:pt x="46736" y="0"/>
                  </a:lnTo>
                  <a:cubicBezTo>
                    <a:pt x="46736" y="0"/>
                    <a:pt x="47307" y="63"/>
                    <a:pt x="47562" y="190"/>
                  </a:cubicBezTo>
                  <a:cubicBezTo>
                    <a:pt x="47815" y="317"/>
                    <a:pt x="48006" y="572"/>
                    <a:pt x="48133" y="889"/>
                  </a:cubicBezTo>
                  <a:cubicBezTo>
                    <a:pt x="48324" y="1206"/>
                    <a:pt x="48451" y="1588"/>
                    <a:pt x="48514" y="2159"/>
                  </a:cubicBezTo>
                  <a:cubicBezTo>
                    <a:pt x="48577" y="2667"/>
                    <a:pt x="48641" y="3302"/>
                    <a:pt x="48641" y="40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g3dc6beee290_0_928"/>
            <p:cNvSpPr/>
            <p:nvPr/>
          </p:nvSpPr>
          <p:spPr>
            <a:xfrm>
              <a:off x="946289" y="398208"/>
              <a:ext cx="12953" cy="48196"/>
            </a:xfrm>
            <a:custGeom>
              <a:avLst/>
              <a:gdLst/>
              <a:ahLst/>
              <a:cxnLst/>
              <a:rect l="l" t="t" r="r" b="b"/>
              <a:pathLst>
                <a:path w="12953" h="48196" extrusionOk="0">
                  <a:moveTo>
                    <a:pt x="12954" y="46672"/>
                  </a:moveTo>
                  <a:cubicBezTo>
                    <a:pt x="12954" y="46672"/>
                    <a:pt x="12827" y="47117"/>
                    <a:pt x="12636" y="47308"/>
                  </a:cubicBezTo>
                  <a:cubicBezTo>
                    <a:pt x="12446" y="47498"/>
                    <a:pt x="12065" y="47689"/>
                    <a:pt x="11621" y="47752"/>
                  </a:cubicBezTo>
                  <a:cubicBezTo>
                    <a:pt x="11113" y="47879"/>
                    <a:pt x="10477" y="48006"/>
                    <a:pt x="9652" y="48070"/>
                  </a:cubicBezTo>
                  <a:cubicBezTo>
                    <a:pt x="8826" y="48133"/>
                    <a:pt x="7810" y="48197"/>
                    <a:pt x="6477" y="48197"/>
                  </a:cubicBezTo>
                  <a:cubicBezTo>
                    <a:pt x="5143" y="48197"/>
                    <a:pt x="4191" y="48197"/>
                    <a:pt x="3365" y="48070"/>
                  </a:cubicBezTo>
                  <a:cubicBezTo>
                    <a:pt x="2540" y="48006"/>
                    <a:pt x="1841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540" y="254"/>
                    <a:pt x="3365" y="127"/>
                  </a:cubicBezTo>
                  <a:cubicBezTo>
                    <a:pt x="4191" y="64"/>
                    <a:pt x="5207" y="0"/>
                    <a:pt x="6413" y="0"/>
                  </a:cubicBezTo>
                  <a:cubicBezTo>
                    <a:pt x="7620" y="0"/>
                    <a:pt x="8763" y="0"/>
                    <a:pt x="9588" y="127"/>
                  </a:cubicBezTo>
                  <a:cubicBezTo>
                    <a:pt x="10414" y="191"/>
                    <a:pt x="11049" y="317"/>
                    <a:pt x="11557" y="444"/>
                  </a:cubicBezTo>
                  <a:cubicBezTo>
                    <a:pt x="12065" y="572"/>
                    <a:pt x="12382" y="699"/>
                    <a:pt x="12573" y="953"/>
                  </a:cubicBezTo>
                  <a:cubicBezTo>
                    <a:pt x="12827" y="1143"/>
                    <a:pt x="12890" y="1397"/>
                    <a:pt x="12890" y="1588"/>
                  </a:cubicBezTo>
                  <a:lnTo>
                    <a:pt x="12890" y="46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g3dc6beee290_0_928"/>
            <p:cNvSpPr/>
            <p:nvPr/>
          </p:nvSpPr>
          <p:spPr>
            <a:xfrm>
              <a:off x="976833" y="398462"/>
              <a:ext cx="48641" cy="47942"/>
            </a:xfrm>
            <a:custGeom>
              <a:avLst/>
              <a:gdLst/>
              <a:ahLst/>
              <a:cxnLst/>
              <a:rect l="l" t="t" r="r" b="b"/>
              <a:pathLst>
                <a:path w="48641" h="47942" extrusionOk="0">
                  <a:moveTo>
                    <a:pt x="48641" y="4001"/>
                  </a:moveTo>
                  <a:cubicBezTo>
                    <a:pt x="48641" y="4763"/>
                    <a:pt x="48641" y="5334"/>
                    <a:pt x="48514" y="5842"/>
                  </a:cubicBezTo>
                  <a:cubicBezTo>
                    <a:pt x="48451" y="6350"/>
                    <a:pt x="48324" y="6731"/>
                    <a:pt x="48133" y="7049"/>
                  </a:cubicBezTo>
                  <a:cubicBezTo>
                    <a:pt x="47943" y="7303"/>
                    <a:pt x="47752" y="7556"/>
                    <a:pt x="47562" y="7747"/>
                  </a:cubicBezTo>
                  <a:cubicBezTo>
                    <a:pt x="47307" y="7874"/>
                    <a:pt x="47054" y="7938"/>
                    <a:pt x="46736" y="7938"/>
                  </a:cubicBezTo>
                  <a:lnTo>
                    <a:pt x="30797" y="7938"/>
                  </a:lnTo>
                  <a:lnTo>
                    <a:pt x="30797" y="46418"/>
                  </a:lnTo>
                  <a:cubicBezTo>
                    <a:pt x="30797" y="46418"/>
                    <a:pt x="30671" y="46863"/>
                    <a:pt x="30480" y="47054"/>
                  </a:cubicBezTo>
                  <a:cubicBezTo>
                    <a:pt x="30290" y="47244"/>
                    <a:pt x="29908" y="47435"/>
                    <a:pt x="29464" y="47498"/>
                  </a:cubicBezTo>
                  <a:cubicBezTo>
                    <a:pt x="28956" y="47625"/>
                    <a:pt x="28321" y="47752"/>
                    <a:pt x="27432" y="47815"/>
                  </a:cubicBezTo>
                  <a:cubicBezTo>
                    <a:pt x="26607" y="47879"/>
                    <a:pt x="25590" y="47943"/>
                    <a:pt x="24321" y="47943"/>
                  </a:cubicBezTo>
                  <a:cubicBezTo>
                    <a:pt x="23051" y="47943"/>
                    <a:pt x="22035" y="47943"/>
                    <a:pt x="21209" y="47815"/>
                  </a:cubicBezTo>
                  <a:cubicBezTo>
                    <a:pt x="20383" y="47752"/>
                    <a:pt x="19685" y="47625"/>
                    <a:pt x="19177" y="47498"/>
                  </a:cubicBezTo>
                  <a:cubicBezTo>
                    <a:pt x="18669" y="47371"/>
                    <a:pt x="18351" y="47244"/>
                    <a:pt x="18161" y="47054"/>
                  </a:cubicBezTo>
                  <a:cubicBezTo>
                    <a:pt x="17971" y="46863"/>
                    <a:pt x="17843" y="46672"/>
                    <a:pt x="17843" y="46418"/>
                  </a:cubicBezTo>
                  <a:lnTo>
                    <a:pt x="17843" y="7938"/>
                  </a:lnTo>
                  <a:lnTo>
                    <a:pt x="1905" y="7938"/>
                  </a:lnTo>
                  <a:cubicBezTo>
                    <a:pt x="1588" y="7938"/>
                    <a:pt x="1333" y="7938"/>
                    <a:pt x="1079" y="7747"/>
                  </a:cubicBezTo>
                  <a:cubicBezTo>
                    <a:pt x="826" y="7620"/>
                    <a:pt x="635" y="7366"/>
                    <a:pt x="508" y="7049"/>
                  </a:cubicBezTo>
                  <a:cubicBezTo>
                    <a:pt x="318" y="6731"/>
                    <a:pt x="190" y="6350"/>
                    <a:pt x="127" y="5842"/>
                  </a:cubicBezTo>
                  <a:cubicBezTo>
                    <a:pt x="63" y="5334"/>
                    <a:pt x="0" y="4699"/>
                    <a:pt x="0" y="4001"/>
                  </a:cubicBezTo>
                  <a:cubicBezTo>
                    <a:pt x="0" y="3302"/>
                    <a:pt x="0" y="2667"/>
                    <a:pt x="127" y="2159"/>
                  </a:cubicBezTo>
                  <a:cubicBezTo>
                    <a:pt x="190" y="1651"/>
                    <a:pt x="318" y="1206"/>
                    <a:pt x="508" y="889"/>
                  </a:cubicBezTo>
                  <a:cubicBezTo>
                    <a:pt x="635" y="635"/>
                    <a:pt x="826" y="317"/>
                    <a:pt x="1079" y="190"/>
                  </a:cubicBezTo>
                  <a:cubicBezTo>
                    <a:pt x="1333" y="63"/>
                    <a:pt x="1588" y="0"/>
                    <a:pt x="1905" y="0"/>
                  </a:cubicBezTo>
                  <a:lnTo>
                    <a:pt x="46736" y="0"/>
                  </a:lnTo>
                  <a:cubicBezTo>
                    <a:pt x="46736" y="0"/>
                    <a:pt x="47307" y="63"/>
                    <a:pt x="47562" y="190"/>
                  </a:cubicBezTo>
                  <a:cubicBezTo>
                    <a:pt x="47815" y="317"/>
                    <a:pt x="48006" y="572"/>
                    <a:pt x="48133" y="889"/>
                  </a:cubicBezTo>
                  <a:cubicBezTo>
                    <a:pt x="48324" y="1206"/>
                    <a:pt x="48451" y="1588"/>
                    <a:pt x="48514" y="2159"/>
                  </a:cubicBezTo>
                  <a:cubicBezTo>
                    <a:pt x="48577" y="2667"/>
                    <a:pt x="48641" y="3302"/>
                    <a:pt x="48641" y="40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g3dc6beee290_0_928"/>
            <p:cNvSpPr/>
            <p:nvPr/>
          </p:nvSpPr>
          <p:spPr>
            <a:xfrm>
              <a:off x="1043063" y="398272"/>
              <a:ext cx="51943" cy="48831"/>
            </a:xfrm>
            <a:custGeom>
              <a:avLst/>
              <a:gdLst/>
              <a:ahLst/>
              <a:cxnLst/>
              <a:rect l="l" t="t" r="r" b="b"/>
              <a:pathLst>
                <a:path w="51943" h="48831" extrusionOk="0">
                  <a:moveTo>
                    <a:pt x="51943" y="30163"/>
                  </a:moveTo>
                  <a:cubicBezTo>
                    <a:pt x="51943" y="33083"/>
                    <a:pt x="51372" y="35750"/>
                    <a:pt x="50229" y="38036"/>
                  </a:cubicBezTo>
                  <a:cubicBezTo>
                    <a:pt x="49086" y="40322"/>
                    <a:pt x="47435" y="42291"/>
                    <a:pt x="45212" y="43878"/>
                  </a:cubicBezTo>
                  <a:cubicBezTo>
                    <a:pt x="42990" y="45529"/>
                    <a:pt x="40259" y="46736"/>
                    <a:pt x="36957" y="47561"/>
                  </a:cubicBezTo>
                  <a:cubicBezTo>
                    <a:pt x="33655" y="48387"/>
                    <a:pt x="29909" y="48832"/>
                    <a:pt x="25654" y="48832"/>
                  </a:cubicBezTo>
                  <a:cubicBezTo>
                    <a:pt x="21654" y="48832"/>
                    <a:pt x="18034" y="48514"/>
                    <a:pt x="14859" y="47752"/>
                  </a:cubicBezTo>
                  <a:cubicBezTo>
                    <a:pt x="11684" y="46990"/>
                    <a:pt x="9017" y="45847"/>
                    <a:pt x="6795" y="44323"/>
                  </a:cubicBezTo>
                  <a:cubicBezTo>
                    <a:pt x="4572" y="42799"/>
                    <a:pt x="2921" y="40894"/>
                    <a:pt x="1715" y="38671"/>
                  </a:cubicBezTo>
                  <a:cubicBezTo>
                    <a:pt x="572" y="36385"/>
                    <a:pt x="0" y="33718"/>
                    <a:pt x="0" y="30671"/>
                  </a:cubicBezTo>
                  <a:lnTo>
                    <a:pt x="0" y="1651"/>
                  </a:lnTo>
                  <a:cubicBezTo>
                    <a:pt x="0" y="1651"/>
                    <a:pt x="127" y="1206"/>
                    <a:pt x="254" y="1016"/>
                  </a:cubicBezTo>
                  <a:cubicBezTo>
                    <a:pt x="445" y="825"/>
                    <a:pt x="826" y="699"/>
                    <a:pt x="1334" y="508"/>
                  </a:cubicBezTo>
                  <a:cubicBezTo>
                    <a:pt x="1842" y="381"/>
                    <a:pt x="2540" y="317"/>
                    <a:pt x="3302" y="190"/>
                  </a:cubicBezTo>
                  <a:cubicBezTo>
                    <a:pt x="4128" y="127"/>
                    <a:pt x="5144" y="63"/>
                    <a:pt x="6414" y="63"/>
                  </a:cubicBezTo>
                  <a:cubicBezTo>
                    <a:pt x="7684" y="63"/>
                    <a:pt x="8700" y="63"/>
                    <a:pt x="9525" y="190"/>
                  </a:cubicBezTo>
                  <a:cubicBezTo>
                    <a:pt x="10351" y="254"/>
                    <a:pt x="10986" y="381"/>
                    <a:pt x="11494" y="508"/>
                  </a:cubicBezTo>
                  <a:cubicBezTo>
                    <a:pt x="12001" y="635"/>
                    <a:pt x="12319" y="825"/>
                    <a:pt x="12573" y="1016"/>
                  </a:cubicBezTo>
                  <a:cubicBezTo>
                    <a:pt x="12764" y="1206"/>
                    <a:pt x="12890" y="1460"/>
                    <a:pt x="12890" y="1651"/>
                  </a:cubicBezTo>
                  <a:lnTo>
                    <a:pt x="12890" y="29845"/>
                  </a:lnTo>
                  <a:cubicBezTo>
                    <a:pt x="12890" y="31750"/>
                    <a:pt x="13208" y="33338"/>
                    <a:pt x="13843" y="34735"/>
                  </a:cubicBezTo>
                  <a:cubicBezTo>
                    <a:pt x="14478" y="36132"/>
                    <a:pt x="15367" y="37274"/>
                    <a:pt x="16510" y="38164"/>
                  </a:cubicBezTo>
                  <a:cubicBezTo>
                    <a:pt x="17653" y="39053"/>
                    <a:pt x="19050" y="39751"/>
                    <a:pt x="20701" y="40196"/>
                  </a:cubicBezTo>
                  <a:cubicBezTo>
                    <a:pt x="22289" y="40640"/>
                    <a:pt x="24130" y="40894"/>
                    <a:pt x="26099" y="40894"/>
                  </a:cubicBezTo>
                  <a:cubicBezTo>
                    <a:pt x="28067" y="40894"/>
                    <a:pt x="29972" y="40640"/>
                    <a:pt x="31560" y="40196"/>
                  </a:cubicBezTo>
                  <a:cubicBezTo>
                    <a:pt x="33147" y="39688"/>
                    <a:pt x="34544" y="39053"/>
                    <a:pt x="35624" y="38164"/>
                  </a:cubicBezTo>
                  <a:cubicBezTo>
                    <a:pt x="36767" y="37274"/>
                    <a:pt x="37592" y="36132"/>
                    <a:pt x="38227" y="34798"/>
                  </a:cubicBezTo>
                  <a:cubicBezTo>
                    <a:pt x="38799" y="33528"/>
                    <a:pt x="39116" y="32004"/>
                    <a:pt x="39116" y="30353"/>
                  </a:cubicBezTo>
                  <a:lnTo>
                    <a:pt x="39116" y="1588"/>
                  </a:lnTo>
                  <a:cubicBezTo>
                    <a:pt x="39116" y="1588"/>
                    <a:pt x="39243" y="1143"/>
                    <a:pt x="39434" y="952"/>
                  </a:cubicBezTo>
                  <a:cubicBezTo>
                    <a:pt x="39624" y="762"/>
                    <a:pt x="39942" y="635"/>
                    <a:pt x="40450" y="444"/>
                  </a:cubicBezTo>
                  <a:cubicBezTo>
                    <a:pt x="40958" y="317"/>
                    <a:pt x="41593" y="254"/>
                    <a:pt x="42418" y="127"/>
                  </a:cubicBezTo>
                  <a:cubicBezTo>
                    <a:pt x="43244" y="63"/>
                    <a:pt x="44323" y="0"/>
                    <a:pt x="45529" y="0"/>
                  </a:cubicBezTo>
                  <a:cubicBezTo>
                    <a:pt x="46736" y="0"/>
                    <a:pt x="47815" y="0"/>
                    <a:pt x="48578" y="127"/>
                  </a:cubicBezTo>
                  <a:cubicBezTo>
                    <a:pt x="49340" y="190"/>
                    <a:pt x="50038" y="317"/>
                    <a:pt x="50483" y="444"/>
                  </a:cubicBezTo>
                  <a:cubicBezTo>
                    <a:pt x="50990" y="572"/>
                    <a:pt x="51308" y="762"/>
                    <a:pt x="51499" y="952"/>
                  </a:cubicBezTo>
                  <a:cubicBezTo>
                    <a:pt x="51689" y="1143"/>
                    <a:pt x="51753" y="1397"/>
                    <a:pt x="51753" y="1588"/>
                  </a:cubicBezTo>
                  <a:lnTo>
                    <a:pt x="51753" y="30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g3dc6beee290_0_928"/>
            <p:cNvSpPr/>
            <p:nvPr/>
          </p:nvSpPr>
          <p:spPr>
            <a:xfrm>
              <a:off x="1115897" y="397763"/>
              <a:ext cx="47053" cy="49276"/>
            </a:xfrm>
            <a:custGeom>
              <a:avLst/>
              <a:gdLst/>
              <a:ahLst/>
              <a:cxnLst/>
              <a:rect l="l" t="t" r="r" b="b"/>
              <a:pathLst>
                <a:path w="47053" h="49276" extrusionOk="0">
                  <a:moveTo>
                    <a:pt x="46990" y="41275"/>
                  </a:moveTo>
                  <a:cubicBezTo>
                    <a:pt x="46990" y="41910"/>
                    <a:pt x="46990" y="42418"/>
                    <a:pt x="46990" y="42863"/>
                  </a:cubicBezTo>
                  <a:cubicBezTo>
                    <a:pt x="46926" y="43307"/>
                    <a:pt x="46863" y="43688"/>
                    <a:pt x="46736" y="43942"/>
                  </a:cubicBezTo>
                  <a:cubicBezTo>
                    <a:pt x="46609" y="44260"/>
                    <a:pt x="46482" y="44514"/>
                    <a:pt x="46355" y="44768"/>
                  </a:cubicBezTo>
                  <a:cubicBezTo>
                    <a:pt x="46228" y="44958"/>
                    <a:pt x="45974" y="45212"/>
                    <a:pt x="45593" y="45529"/>
                  </a:cubicBezTo>
                  <a:cubicBezTo>
                    <a:pt x="45212" y="45783"/>
                    <a:pt x="44514" y="46165"/>
                    <a:pt x="43498" y="46609"/>
                  </a:cubicBezTo>
                  <a:cubicBezTo>
                    <a:pt x="42482" y="47054"/>
                    <a:pt x="41212" y="47498"/>
                    <a:pt x="39751" y="47879"/>
                  </a:cubicBezTo>
                  <a:cubicBezTo>
                    <a:pt x="38290" y="48324"/>
                    <a:pt x="36576" y="48641"/>
                    <a:pt x="34607" y="48895"/>
                  </a:cubicBezTo>
                  <a:cubicBezTo>
                    <a:pt x="32703" y="49149"/>
                    <a:pt x="30607" y="49276"/>
                    <a:pt x="28385" y="49276"/>
                  </a:cubicBezTo>
                  <a:cubicBezTo>
                    <a:pt x="24003" y="49276"/>
                    <a:pt x="20066" y="48768"/>
                    <a:pt x="16574" y="47752"/>
                  </a:cubicBezTo>
                  <a:cubicBezTo>
                    <a:pt x="13081" y="46736"/>
                    <a:pt x="10097" y="45212"/>
                    <a:pt x="7620" y="43243"/>
                  </a:cubicBezTo>
                  <a:cubicBezTo>
                    <a:pt x="5143" y="41275"/>
                    <a:pt x="3302" y="38735"/>
                    <a:pt x="1968" y="35750"/>
                  </a:cubicBezTo>
                  <a:cubicBezTo>
                    <a:pt x="635" y="32766"/>
                    <a:pt x="0" y="29274"/>
                    <a:pt x="0" y="25273"/>
                  </a:cubicBezTo>
                  <a:cubicBezTo>
                    <a:pt x="0" y="21272"/>
                    <a:pt x="699" y="17653"/>
                    <a:pt x="2159" y="14478"/>
                  </a:cubicBezTo>
                  <a:cubicBezTo>
                    <a:pt x="3620" y="11303"/>
                    <a:pt x="5588" y="8700"/>
                    <a:pt x="8192" y="6540"/>
                  </a:cubicBezTo>
                  <a:cubicBezTo>
                    <a:pt x="10795" y="4382"/>
                    <a:pt x="13907" y="2731"/>
                    <a:pt x="17526" y="1651"/>
                  </a:cubicBezTo>
                  <a:cubicBezTo>
                    <a:pt x="21146" y="572"/>
                    <a:pt x="25146" y="0"/>
                    <a:pt x="29528" y="0"/>
                  </a:cubicBezTo>
                  <a:cubicBezTo>
                    <a:pt x="31306" y="0"/>
                    <a:pt x="32957" y="127"/>
                    <a:pt x="34607" y="381"/>
                  </a:cubicBezTo>
                  <a:cubicBezTo>
                    <a:pt x="36259" y="572"/>
                    <a:pt x="37782" y="889"/>
                    <a:pt x="39179" y="1207"/>
                  </a:cubicBezTo>
                  <a:cubicBezTo>
                    <a:pt x="40576" y="1588"/>
                    <a:pt x="41847" y="1969"/>
                    <a:pt x="42926" y="2413"/>
                  </a:cubicBezTo>
                  <a:cubicBezTo>
                    <a:pt x="44069" y="2921"/>
                    <a:pt x="44831" y="3302"/>
                    <a:pt x="45276" y="3619"/>
                  </a:cubicBezTo>
                  <a:cubicBezTo>
                    <a:pt x="45720" y="3937"/>
                    <a:pt x="45974" y="4255"/>
                    <a:pt x="46165" y="4445"/>
                  </a:cubicBezTo>
                  <a:cubicBezTo>
                    <a:pt x="46355" y="4635"/>
                    <a:pt x="46482" y="4953"/>
                    <a:pt x="46546" y="5271"/>
                  </a:cubicBezTo>
                  <a:cubicBezTo>
                    <a:pt x="46609" y="5588"/>
                    <a:pt x="46736" y="6033"/>
                    <a:pt x="46736" y="6477"/>
                  </a:cubicBezTo>
                  <a:cubicBezTo>
                    <a:pt x="46736" y="6922"/>
                    <a:pt x="46800" y="7557"/>
                    <a:pt x="46800" y="8192"/>
                  </a:cubicBezTo>
                  <a:cubicBezTo>
                    <a:pt x="46800" y="8890"/>
                    <a:pt x="46800" y="9589"/>
                    <a:pt x="46673" y="10097"/>
                  </a:cubicBezTo>
                  <a:cubicBezTo>
                    <a:pt x="46673" y="10604"/>
                    <a:pt x="46482" y="11049"/>
                    <a:pt x="46292" y="11367"/>
                  </a:cubicBezTo>
                  <a:cubicBezTo>
                    <a:pt x="46165" y="11684"/>
                    <a:pt x="45974" y="11938"/>
                    <a:pt x="45720" y="12065"/>
                  </a:cubicBezTo>
                  <a:cubicBezTo>
                    <a:pt x="45466" y="12256"/>
                    <a:pt x="45276" y="12319"/>
                    <a:pt x="44958" y="12319"/>
                  </a:cubicBezTo>
                  <a:cubicBezTo>
                    <a:pt x="44450" y="12319"/>
                    <a:pt x="43815" y="12129"/>
                    <a:pt x="43117" y="11684"/>
                  </a:cubicBezTo>
                  <a:cubicBezTo>
                    <a:pt x="42354" y="11240"/>
                    <a:pt x="41402" y="10732"/>
                    <a:pt x="40196" y="10224"/>
                  </a:cubicBezTo>
                  <a:cubicBezTo>
                    <a:pt x="38989" y="9779"/>
                    <a:pt x="37592" y="9207"/>
                    <a:pt x="35941" y="8826"/>
                  </a:cubicBezTo>
                  <a:cubicBezTo>
                    <a:pt x="34290" y="8382"/>
                    <a:pt x="32322" y="8192"/>
                    <a:pt x="30036" y="8192"/>
                  </a:cubicBezTo>
                  <a:cubicBezTo>
                    <a:pt x="27496" y="8192"/>
                    <a:pt x="25273" y="8573"/>
                    <a:pt x="23304" y="9335"/>
                  </a:cubicBezTo>
                  <a:cubicBezTo>
                    <a:pt x="21336" y="10097"/>
                    <a:pt x="19622" y="11240"/>
                    <a:pt x="18225" y="12700"/>
                  </a:cubicBezTo>
                  <a:cubicBezTo>
                    <a:pt x="16828" y="14161"/>
                    <a:pt x="15748" y="15875"/>
                    <a:pt x="15050" y="17907"/>
                  </a:cubicBezTo>
                  <a:cubicBezTo>
                    <a:pt x="14351" y="19939"/>
                    <a:pt x="13970" y="22289"/>
                    <a:pt x="13970" y="24829"/>
                  </a:cubicBezTo>
                  <a:cubicBezTo>
                    <a:pt x="13970" y="27622"/>
                    <a:pt x="14351" y="30099"/>
                    <a:pt x="15113" y="32068"/>
                  </a:cubicBezTo>
                  <a:cubicBezTo>
                    <a:pt x="15875" y="34163"/>
                    <a:pt x="16954" y="35814"/>
                    <a:pt x="18415" y="37147"/>
                  </a:cubicBezTo>
                  <a:cubicBezTo>
                    <a:pt x="19876" y="38481"/>
                    <a:pt x="21590" y="39497"/>
                    <a:pt x="23559" y="40068"/>
                  </a:cubicBezTo>
                  <a:cubicBezTo>
                    <a:pt x="25590" y="40767"/>
                    <a:pt x="27876" y="41085"/>
                    <a:pt x="30353" y="41085"/>
                  </a:cubicBezTo>
                  <a:cubicBezTo>
                    <a:pt x="32639" y="41085"/>
                    <a:pt x="34607" y="40894"/>
                    <a:pt x="36259" y="40450"/>
                  </a:cubicBezTo>
                  <a:cubicBezTo>
                    <a:pt x="37910" y="40068"/>
                    <a:pt x="39370" y="39624"/>
                    <a:pt x="40576" y="39116"/>
                  </a:cubicBezTo>
                  <a:cubicBezTo>
                    <a:pt x="41783" y="38672"/>
                    <a:pt x="42736" y="38164"/>
                    <a:pt x="43561" y="37782"/>
                  </a:cubicBezTo>
                  <a:cubicBezTo>
                    <a:pt x="44323" y="37401"/>
                    <a:pt x="44958" y="37211"/>
                    <a:pt x="45339" y="37211"/>
                  </a:cubicBezTo>
                  <a:cubicBezTo>
                    <a:pt x="45657" y="37211"/>
                    <a:pt x="45911" y="37275"/>
                    <a:pt x="46101" y="37401"/>
                  </a:cubicBezTo>
                  <a:cubicBezTo>
                    <a:pt x="46292" y="37529"/>
                    <a:pt x="46482" y="37656"/>
                    <a:pt x="46609" y="37973"/>
                  </a:cubicBezTo>
                  <a:cubicBezTo>
                    <a:pt x="46736" y="38290"/>
                    <a:pt x="46863" y="38672"/>
                    <a:pt x="46926" y="39179"/>
                  </a:cubicBezTo>
                  <a:cubicBezTo>
                    <a:pt x="46990" y="39751"/>
                    <a:pt x="47054" y="40386"/>
                    <a:pt x="47054" y="413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g3dc6beee290_0_928"/>
            <p:cNvSpPr/>
            <p:nvPr/>
          </p:nvSpPr>
          <p:spPr>
            <a:xfrm>
              <a:off x="1182191" y="398208"/>
              <a:ext cx="13017" cy="48196"/>
            </a:xfrm>
            <a:custGeom>
              <a:avLst/>
              <a:gdLst/>
              <a:ahLst/>
              <a:cxnLst/>
              <a:rect l="l" t="t" r="r" b="b"/>
              <a:pathLst>
                <a:path w="13017" h="48196" extrusionOk="0">
                  <a:moveTo>
                    <a:pt x="13018" y="46672"/>
                  </a:moveTo>
                  <a:cubicBezTo>
                    <a:pt x="13018" y="46672"/>
                    <a:pt x="12954" y="47117"/>
                    <a:pt x="12700" y="47308"/>
                  </a:cubicBezTo>
                  <a:cubicBezTo>
                    <a:pt x="12510" y="47498"/>
                    <a:pt x="12129" y="47689"/>
                    <a:pt x="11621" y="47752"/>
                  </a:cubicBezTo>
                  <a:cubicBezTo>
                    <a:pt x="11113" y="47879"/>
                    <a:pt x="10478" y="48006"/>
                    <a:pt x="9652" y="48070"/>
                  </a:cubicBezTo>
                  <a:cubicBezTo>
                    <a:pt x="8826" y="48133"/>
                    <a:pt x="7747" y="48197"/>
                    <a:pt x="6540" y="48197"/>
                  </a:cubicBezTo>
                  <a:cubicBezTo>
                    <a:pt x="5334" y="48197"/>
                    <a:pt x="4254" y="48197"/>
                    <a:pt x="3429" y="48070"/>
                  </a:cubicBezTo>
                  <a:cubicBezTo>
                    <a:pt x="2540" y="48006"/>
                    <a:pt x="1905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429" y="127"/>
                  </a:cubicBezTo>
                  <a:cubicBezTo>
                    <a:pt x="4254" y="64"/>
                    <a:pt x="5271" y="0"/>
                    <a:pt x="6540" y="0"/>
                  </a:cubicBezTo>
                  <a:cubicBezTo>
                    <a:pt x="7810" y="0"/>
                    <a:pt x="8890" y="0"/>
                    <a:pt x="9652" y="127"/>
                  </a:cubicBezTo>
                  <a:cubicBezTo>
                    <a:pt x="10478" y="191"/>
                    <a:pt x="11113" y="317"/>
                    <a:pt x="11621" y="444"/>
                  </a:cubicBezTo>
                  <a:cubicBezTo>
                    <a:pt x="12129" y="572"/>
                    <a:pt x="12510" y="699"/>
                    <a:pt x="12700" y="953"/>
                  </a:cubicBezTo>
                  <a:cubicBezTo>
                    <a:pt x="12954" y="1143"/>
                    <a:pt x="13018" y="1397"/>
                    <a:pt x="13018" y="1588"/>
                  </a:cubicBezTo>
                  <a:lnTo>
                    <a:pt x="13018" y="46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g3dc6beee290_0_928"/>
            <p:cNvSpPr/>
            <p:nvPr/>
          </p:nvSpPr>
          <p:spPr>
            <a:xfrm>
              <a:off x="1216291" y="383920"/>
              <a:ext cx="60197" cy="63055"/>
            </a:xfrm>
            <a:custGeom>
              <a:avLst/>
              <a:gdLst/>
              <a:ahLst/>
              <a:cxnLst/>
              <a:rect l="l" t="t" r="r" b="b"/>
              <a:pathLst>
                <a:path w="60197" h="63055" extrusionOk="0">
                  <a:moveTo>
                    <a:pt x="33147" y="1651"/>
                  </a:moveTo>
                  <a:lnTo>
                    <a:pt x="33147" y="1651"/>
                  </a:lnTo>
                  <a:cubicBezTo>
                    <a:pt x="33591" y="1333"/>
                    <a:pt x="33973" y="1016"/>
                    <a:pt x="34417" y="762"/>
                  </a:cubicBezTo>
                  <a:cubicBezTo>
                    <a:pt x="34798" y="572"/>
                    <a:pt x="35306" y="381"/>
                    <a:pt x="35878" y="254"/>
                  </a:cubicBezTo>
                  <a:cubicBezTo>
                    <a:pt x="36449" y="127"/>
                    <a:pt x="37148" y="64"/>
                    <a:pt x="37973" y="0"/>
                  </a:cubicBezTo>
                  <a:cubicBezTo>
                    <a:pt x="38799" y="0"/>
                    <a:pt x="39815" y="0"/>
                    <a:pt x="41021" y="0"/>
                  </a:cubicBezTo>
                  <a:cubicBezTo>
                    <a:pt x="42545" y="0"/>
                    <a:pt x="43688" y="64"/>
                    <a:pt x="44513" y="254"/>
                  </a:cubicBezTo>
                  <a:cubicBezTo>
                    <a:pt x="45339" y="381"/>
                    <a:pt x="45910" y="572"/>
                    <a:pt x="46228" y="826"/>
                  </a:cubicBezTo>
                  <a:cubicBezTo>
                    <a:pt x="46546" y="1080"/>
                    <a:pt x="46609" y="1333"/>
                    <a:pt x="46419" y="1651"/>
                  </a:cubicBezTo>
                  <a:cubicBezTo>
                    <a:pt x="46228" y="1905"/>
                    <a:pt x="45910" y="2286"/>
                    <a:pt x="45466" y="2540"/>
                  </a:cubicBezTo>
                  <a:lnTo>
                    <a:pt x="34544" y="9969"/>
                  </a:lnTo>
                  <a:cubicBezTo>
                    <a:pt x="34226" y="10160"/>
                    <a:pt x="33909" y="10414"/>
                    <a:pt x="33528" y="10541"/>
                  </a:cubicBezTo>
                  <a:cubicBezTo>
                    <a:pt x="33210" y="10732"/>
                    <a:pt x="32766" y="10858"/>
                    <a:pt x="32258" y="10985"/>
                  </a:cubicBezTo>
                  <a:cubicBezTo>
                    <a:pt x="31750" y="11113"/>
                    <a:pt x="31179" y="11176"/>
                    <a:pt x="30480" y="11240"/>
                  </a:cubicBezTo>
                  <a:cubicBezTo>
                    <a:pt x="29782" y="11240"/>
                    <a:pt x="28956" y="11303"/>
                    <a:pt x="27940" y="11303"/>
                  </a:cubicBezTo>
                  <a:cubicBezTo>
                    <a:pt x="26797" y="11303"/>
                    <a:pt x="25908" y="11240"/>
                    <a:pt x="25273" y="11176"/>
                  </a:cubicBezTo>
                  <a:cubicBezTo>
                    <a:pt x="24575" y="11113"/>
                    <a:pt x="24130" y="10985"/>
                    <a:pt x="23876" y="10858"/>
                  </a:cubicBezTo>
                  <a:cubicBezTo>
                    <a:pt x="23559" y="10668"/>
                    <a:pt x="23495" y="10478"/>
                    <a:pt x="23559" y="10224"/>
                  </a:cubicBezTo>
                  <a:cubicBezTo>
                    <a:pt x="23559" y="9969"/>
                    <a:pt x="23813" y="9652"/>
                    <a:pt x="24257" y="9335"/>
                  </a:cubicBezTo>
                  <a:lnTo>
                    <a:pt x="33084" y="1778"/>
                  </a:lnTo>
                  <a:close/>
                  <a:moveTo>
                    <a:pt x="46482" y="38354"/>
                  </a:moveTo>
                  <a:lnTo>
                    <a:pt x="46482" y="38354"/>
                  </a:lnTo>
                  <a:cubicBezTo>
                    <a:pt x="46482" y="35814"/>
                    <a:pt x="46228" y="33592"/>
                    <a:pt x="45720" y="31496"/>
                  </a:cubicBezTo>
                  <a:cubicBezTo>
                    <a:pt x="45212" y="29464"/>
                    <a:pt x="44323" y="27686"/>
                    <a:pt x="43053" y="26225"/>
                  </a:cubicBezTo>
                  <a:cubicBezTo>
                    <a:pt x="41783" y="24765"/>
                    <a:pt x="40132" y="23622"/>
                    <a:pt x="38037" y="22860"/>
                  </a:cubicBezTo>
                  <a:cubicBezTo>
                    <a:pt x="35941" y="22098"/>
                    <a:pt x="33274" y="21654"/>
                    <a:pt x="30163" y="21654"/>
                  </a:cubicBezTo>
                  <a:cubicBezTo>
                    <a:pt x="27051" y="21654"/>
                    <a:pt x="24321" y="22098"/>
                    <a:pt x="22225" y="22987"/>
                  </a:cubicBezTo>
                  <a:cubicBezTo>
                    <a:pt x="20066" y="23876"/>
                    <a:pt x="18351" y="25083"/>
                    <a:pt x="17082" y="26607"/>
                  </a:cubicBezTo>
                  <a:cubicBezTo>
                    <a:pt x="15812" y="28067"/>
                    <a:pt x="14859" y="29845"/>
                    <a:pt x="14288" y="31877"/>
                  </a:cubicBezTo>
                  <a:cubicBezTo>
                    <a:pt x="13716" y="33846"/>
                    <a:pt x="13462" y="36004"/>
                    <a:pt x="13462" y="38227"/>
                  </a:cubicBezTo>
                  <a:cubicBezTo>
                    <a:pt x="13462" y="40831"/>
                    <a:pt x="13716" y="43180"/>
                    <a:pt x="14288" y="45275"/>
                  </a:cubicBezTo>
                  <a:cubicBezTo>
                    <a:pt x="14796" y="47308"/>
                    <a:pt x="15685" y="49149"/>
                    <a:pt x="16954" y="50610"/>
                  </a:cubicBezTo>
                  <a:cubicBezTo>
                    <a:pt x="18225" y="52070"/>
                    <a:pt x="19876" y="53213"/>
                    <a:pt x="21971" y="53975"/>
                  </a:cubicBezTo>
                  <a:cubicBezTo>
                    <a:pt x="24066" y="54737"/>
                    <a:pt x="26670" y="55118"/>
                    <a:pt x="29909" y="55118"/>
                  </a:cubicBezTo>
                  <a:cubicBezTo>
                    <a:pt x="33147" y="55118"/>
                    <a:pt x="35687" y="54674"/>
                    <a:pt x="37846" y="53785"/>
                  </a:cubicBezTo>
                  <a:cubicBezTo>
                    <a:pt x="40005" y="52896"/>
                    <a:pt x="41719" y="51689"/>
                    <a:pt x="42990" y="50165"/>
                  </a:cubicBezTo>
                  <a:cubicBezTo>
                    <a:pt x="44323" y="48641"/>
                    <a:pt x="45212" y="46863"/>
                    <a:pt x="45784" y="44831"/>
                  </a:cubicBezTo>
                  <a:cubicBezTo>
                    <a:pt x="46291" y="42799"/>
                    <a:pt x="46609" y="40640"/>
                    <a:pt x="46609" y="38354"/>
                  </a:cubicBezTo>
                  <a:moveTo>
                    <a:pt x="60198" y="37846"/>
                  </a:moveTo>
                  <a:cubicBezTo>
                    <a:pt x="60198" y="41783"/>
                    <a:pt x="59563" y="45339"/>
                    <a:pt x="58229" y="48450"/>
                  </a:cubicBezTo>
                  <a:cubicBezTo>
                    <a:pt x="56896" y="51562"/>
                    <a:pt x="54991" y="54229"/>
                    <a:pt x="52388" y="56388"/>
                  </a:cubicBezTo>
                  <a:cubicBezTo>
                    <a:pt x="49784" y="58547"/>
                    <a:pt x="46609" y="60198"/>
                    <a:pt x="42799" y="61341"/>
                  </a:cubicBezTo>
                  <a:cubicBezTo>
                    <a:pt x="38989" y="62484"/>
                    <a:pt x="34544" y="63056"/>
                    <a:pt x="29528" y="63056"/>
                  </a:cubicBezTo>
                  <a:cubicBezTo>
                    <a:pt x="24511" y="63056"/>
                    <a:pt x="20257" y="62611"/>
                    <a:pt x="16574" y="61595"/>
                  </a:cubicBezTo>
                  <a:cubicBezTo>
                    <a:pt x="12891" y="60643"/>
                    <a:pt x="9843" y="59118"/>
                    <a:pt x="7366" y="57150"/>
                  </a:cubicBezTo>
                  <a:cubicBezTo>
                    <a:pt x="4890" y="55182"/>
                    <a:pt x="3112" y="52642"/>
                    <a:pt x="1842" y="49530"/>
                  </a:cubicBezTo>
                  <a:cubicBezTo>
                    <a:pt x="572" y="46482"/>
                    <a:pt x="0" y="42799"/>
                    <a:pt x="0" y="38608"/>
                  </a:cubicBezTo>
                  <a:cubicBezTo>
                    <a:pt x="0" y="34735"/>
                    <a:pt x="635" y="31242"/>
                    <a:pt x="1969" y="28194"/>
                  </a:cubicBezTo>
                  <a:cubicBezTo>
                    <a:pt x="3302" y="25146"/>
                    <a:pt x="5207" y="22479"/>
                    <a:pt x="7810" y="20320"/>
                  </a:cubicBezTo>
                  <a:cubicBezTo>
                    <a:pt x="10414" y="18161"/>
                    <a:pt x="13589" y="16510"/>
                    <a:pt x="17399" y="15303"/>
                  </a:cubicBezTo>
                  <a:cubicBezTo>
                    <a:pt x="21209" y="14160"/>
                    <a:pt x="25654" y="13589"/>
                    <a:pt x="30671" y="13589"/>
                  </a:cubicBezTo>
                  <a:cubicBezTo>
                    <a:pt x="35687" y="13589"/>
                    <a:pt x="39751" y="14097"/>
                    <a:pt x="43434" y="15050"/>
                  </a:cubicBezTo>
                  <a:cubicBezTo>
                    <a:pt x="47117" y="16002"/>
                    <a:pt x="50229" y="17463"/>
                    <a:pt x="52705" y="19494"/>
                  </a:cubicBezTo>
                  <a:cubicBezTo>
                    <a:pt x="55182" y="21463"/>
                    <a:pt x="57023" y="24003"/>
                    <a:pt x="58293" y="27051"/>
                  </a:cubicBezTo>
                  <a:cubicBezTo>
                    <a:pt x="59563" y="30099"/>
                    <a:pt x="60198" y="33655"/>
                    <a:pt x="60198" y="377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g3dc6beee290_0_928"/>
            <p:cNvSpPr/>
            <p:nvPr/>
          </p:nvSpPr>
          <p:spPr>
            <a:xfrm>
              <a:off x="1297317" y="398272"/>
              <a:ext cx="52451" cy="48196"/>
            </a:xfrm>
            <a:custGeom>
              <a:avLst/>
              <a:gdLst/>
              <a:ahLst/>
              <a:cxnLst/>
              <a:rect l="l" t="t" r="r" b="b"/>
              <a:pathLst>
                <a:path w="52451" h="48196" extrusionOk="0">
                  <a:moveTo>
                    <a:pt x="52451" y="44577"/>
                  </a:moveTo>
                  <a:cubicBezTo>
                    <a:pt x="52451" y="45149"/>
                    <a:pt x="52324" y="45593"/>
                    <a:pt x="52070" y="46038"/>
                  </a:cubicBezTo>
                  <a:cubicBezTo>
                    <a:pt x="51816" y="46482"/>
                    <a:pt x="51435" y="46863"/>
                    <a:pt x="50990" y="47117"/>
                  </a:cubicBezTo>
                  <a:cubicBezTo>
                    <a:pt x="50546" y="47435"/>
                    <a:pt x="50038" y="47625"/>
                    <a:pt x="49403" y="47752"/>
                  </a:cubicBezTo>
                  <a:cubicBezTo>
                    <a:pt x="48768" y="47879"/>
                    <a:pt x="48197" y="47942"/>
                    <a:pt x="47562" y="47942"/>
                  </a:cubicBezTo>
                  <a:lnTo>
                    <a:pt x="42037" y="47942"/>
                  </a:lnTo>
                  <a:cubicBezTo>
                    <a:pt x="40894" y="47942"/>
                    <a:pt x="39878" y="47879"/>
                    <a:pt x="39053" y="47689"/>
                  </a:cubicBezTo>
                  <a:cubicBezTo>
                    <a:pt x="38227" y="47498"/>
                    <a:pt x="37465" y="47244"/>
                    <a:pt x="36767" y="46799"/>
                  </a:cubicBezTo>
                  <a:cubicBezTo>
                    <a:pt x="36068" y="46355"/>
                    <a:pt x="35370" y="45720"/>
                    <a:pt x="34735" y="44958"/>
                  </a:cubicBezTo>
                  <a:cubicBezTo>
                    <a:pt x="34100" y="44196"/>
                    <a:pt x="33338" y="43180"/>
                    <a:pt x="32512" y="41974"/>
                  </a:cubicBezTo>
                  <a:lnTo>
                    <a:pt x="16701" y="19621"/>
                  </a:lnTo>
                  <a:cubicBezTo>
                    <a:pt x="15812" y="18288"/>
                    <a:pt x="14859" y="16891"/>
                    <a:pt x="13907" y="15367"/>
                  </a:cubicBezTo>
                  <a:cubicBezTo>
                    <a:pt x="12954" y="13843"/>
                    <a:pt x="12129" y="12319"/>
                    <a:pt x="11367" y="10858"/>
                  </a:cubicBezTo>
                  <a:lnTo>
                    <a:pt x="11303" y="10858"/>
                  </a:lnTo>
                  <a:cubicBezTo>
                    <a:pt x="11430" y="12636"/>
                    <a:pt x="11493" y="14414"/>
                    <a:pt x="11557" y="16129"/>
                  </a:cubicBezTo>
                  <a:cubicBezTo>
                    <a:pt x="11621" y="17907"/>
                    <a:pt x="11684" y="19749"/>
                    <a:pt x="11684" y="21590"/>
                  </a:cubicBezTo>
                  <a:lnTo>
                    <a:pt x="11684" y="46546"/>
                  </a:lnTo>
                  <a:cubicBezTo>
                    <a:pt x="11684" y="46546"/>
                    <a:pt x="11557" y="46990"/>
                    <a:pt x="11430" y="47244"/>
                  </a:cubicBezTo>
                  <a:cubicBezTo>
                    <a:pt x="11240" y="47435"/>
                    <a:pt x="10922" y="47625"/>
                    <a:pt x="10478" y="47752"/>
                  </a:cubicBezTo>
                  <a:cubicBezTo>
                    <a:pt x="10033" y="47879"/>
                    <a:pt x="9462" y="48006"/>
                    <a:pt x="8700" y="48070"/>
                  </a:cubicBezTo>
                  <a:cubicBezTo>
                    <a:pt x="8001" y="48133"/>
                    <a:pt x="6985" y="48196"/>
                    <a:pt x="5779" y="48196"/>
                  </a:cubicBezTo>
                  <a:cubicBezTo>
                    <a:pt x="4572" y="48196"/>
                    <a:pt x="3683" y="48196"/>
                    <a:pt x="2921" y="48070"/>
                  </a:cubicBezTo>
                  <a:cubicBezTo>
                    <a:pt x="2159" y="48006"/>
                    <a:pt x="1588" y="47879"/>
                    <a:pt x="1143" y="47752"/>
                  </a:cubicBezTo>
                  <a:cubicBezTo>
                    <a:pt x="699" y="47625"/>
                    <a:pt x="445" y="47435"/>
                    <a:pt x="254" y="47244"/>
                  </a:cubicBezTo>
                  <a:cubicBezTo>
                    <a:pt x="64" y="47053"/>
                    <a:pt x="0" y="46799"/>
                    <a:pt x="0" y="46546"/>
                  </a:cubicBezTo>
                  <a:lnTo>
                    <a:pt x="0" y="3619"/>
                  </a:lnTo>
                  <a:cubicBezTo>
                    <a:pt x="0" y="2476"/>
                    <a:pt x="445" y="1588"/>
                    <a:pt x="1334" y="1016"/>
                  </a:cubicBezTo>
                  <a:cubicBezTo>
                    <a:pt x="2223" y="444"/>
                    <a:pt x="3302" y="127"/>
                    <a:pt x="4636" y="127"/>
                  </a:cubicBezTo>
                  <a:lnTo>
                    <a:pt x="11557" y="127"/>
                  </a:lnTo>
                  <a:cubicBezTo>
                    <a:pt x="12827" y="127"/>
                    <a:pt x="13843" y="190"/>
                    <a:pt x="14732" y="381"/>
                  </a:cubicBezTo>
                  <a:cubicBezTo>
                    <a:pt x="15558" y="508"/>
                    <a:pt x="16320" y="825"/>
                    <a:pt x="17018" y="1206"/>
                  </a:cubicBezTo>
                  <a:cubicBezTo>
                    <a:pt x="17717" y="1524"/>
                    <a:pt x="18288" y="2095"/>
                    <a:pt x="18923" y="2731"/>
                  </a:cubicBezTo>
                  <a:cubicBezTo>
                    <a:pt x="19495" y="3365"/>
                    <a:pt x="20130" y="4191"/>
                    <a:pt x="20765" y="5143"/>
                  </a:cubicBezTo>
                  <a:lnTo>
                    <a:pt x="33147" y="22606"/>
                  </a:lnTo>
                  <a:cubicBezTo>
                    <a:pt x="33846" y="23622"/>
                    <a:pt x="34544" y="24701"/>
                    <a:pt x="35243" y="25717"/>
                  </a:cubicBezTo>
                  <a:cubicBezTo>
                    <a:pt x="35941" y="26733"/>
                    <a:pt x="36640" y="27813"/>
                    <a:pt x="37275" y="28765"/>
                  </a:cubicBezTo>
                  <a:cubicBezTo>
                    <a:pt x="37910" y="29845"/>
                    <a:pt x="38545" y="30797"/>
                    <a:pt x="39180" y="31814"/>
                  </a:cubicBezTo>
                  <a:cubicBezTo>
                    <a:pt x="39815" y="32766"/>
                    <a:pt x="40386" y="33782"/>
                    <a:pt x="41021" y="34798"/>
                  </a:cubicBezTo>
                  <a:lnTo>
                    <a:pt x="41021" y="34798"/>
                  </a:lnTo>
                  <a:cubicBezTo>
                    <a:pt x="40894" y="33083"/>
                    <a:pt x="40831" y="31242"/>
                    <a:pt x="40767" y="29400"/>
                  </a:cubicBezTo>
                  <a:cubicBezTo>
                    <a:pt x="40767" y="27559"/>
                    <a:pt x="40704" y="25717"/>
                    <a:pt x="40704" y="24067"/>
                  </a:cubicBezTo>
                  <a:lnTo>
                    <a:pt x="40704" y="1651"/>
                  </a:lnTo>
                  <a:cubicBezTo>
                    <a:pt x="40704" y="1651"/>
                    <a:pt x="40767" y="1206"/>
                    <a:pt x="41021" y="1016"/>
                  </a:cubicBezTo>
                  <a:cubicBezTo>
                    <a:pt x="41212" y="825"/>
                    <a:pt x="41529" y="635"/>
                    <a:pt x="41974" y="444"/>
                  </a:cubicBezTo>
                  <a:cubicBezTo>
                    <a:pt x="42418" y="317"/>
                    <a:pt x="43053" y="190"/>
                    <a:pt x="43815" y="127"/>
                  </a:cubicBezTo>
                  <a:cubicBezTo>
                    <a:pt x="44577" y="63"/>
                    <a:pt x="45530" y="0"/>
                    <a:pt x="46736" y="0"/>
                  </a:cubicBezTo>
                  <a:cubicBezTo>
                    <a:pt x="47815" y="0"/>
                    <a:pt x="48768" y="0"/>
                    <a:pt x="49530" y="127"/>
                  </a:cubicBezTo>
                  <a:cubicBezTo>
                    <a:pt x="50292" y="127"/>
                    <a:pt x="50864" y="254"/>
                    <a:pt x="51245" y="444"/>
                  </a:cubicBezTo>
                  <a:cubicBezTo>
                    <a:pt x="51689" y="635"/>
                    <a:pt x="51943" y="825"/>
                    <a:pt x="52134" y="1016"/>
                  </a:cubicBezTo>
                  <a:cubicBezTo>
                    <a:pt x="52261" y="1206"/>
                    <a:pt x="52388" y="1460"/>
                    <a:pt x="52388" y="1651"/>
                  </a:cubicBezTo>
                  <a:lnTo>
                    <a:pt x="52388" y="445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g3dc6beee290_0_928"/>
            <p:cNvSpPr/>
            <p:nvPr/>
          </p:nvSpPr>
          <p:spPr>
            <a:xfrm>
              <a:off x="1406410" y="398272"/>
              <a:ext cx="52006" cy="48831"/>
            </a:xfrm>
            <a:custGeom>
              <a:avLst/>
              <a:gdLst/>
              <a:ahLst/>
              <a:cxnLst/>
              <a:rect l="l" t="t" r="r" b="b"/>
              <a:pathLst>
                <a:path w="52006" h="48831" extrusionOk="0">
                  <a:moveTo>
                    <a:pt x="52007" y="30163"/>
                  </a:moveTo>
                  <a:cubicBezTo>
                    <a:pt x="52007" y="33083"/>
                    <a:pt x="51435" y="35750"/>
                    <a:pt x="50292" y="38036"/>
                  </a:cubicBezTo>
                  <a:cubicBezTo>
                    <a:pt x="49149" y="40322"/>
                    <a:pt x="47435" y="42291"/>
                    <a:pt x="45212" y="43878"/>
                  </a:cubicBezTo>
                  <a:cubicBezTo>
                    <a:pt x="42989" y="45529"/>
                    <a:pt x="40195" y="46736"/>
                    <a:pt x="36957" y="47561"/>
                  </a:cubicBezTo>
                  <a:cubicBezTo>
                    <a:pt x="33718" y="48387"/>
                    <a:pt x="29908" y="48832"/>
                    <a:pt x="25654" y="48832"/>
                  </a:cubicBezTo>
                  <a:cubicBezTo>
                    <a:pt x="21654" y="48832"/>
                    <a:pt x="18097" y="48514"/>
                    <a:pt x="14859" y="47752"/>
                  </a:cubicBezTo>
                  <a:cubicBezTo>
                    <a:pt x="11684" y="46990"/>
                    <a:pt x="9017" y="45847"/>
                    <a:pt x="6794" y="44323"/>
                  </a:cubicBezTo>
                  <a:cubicBezTo>
                    <a:pt x="4635" y="42799"/>
                    <a:pt x="2921" y="40894"/>
                    <a:pt x="1778" y="38671"/>
                  </a:cubicBezTo>
                  <a:cubicBezTo>
                    <a:pt x="635" y="36385"/>
                    <a:pt x="0" y="33718"/>
                    <a:pt x="0" y="30671"/>
                  </a:cubicBezTo>
                  <a:lnTo>
                    <a:pt x="0" y="1651"/>
                  </a:lnTo>
                  <a:cubicBezTo>
                    <a:pt x="0" y="1651"/>
                    <a:pt x="127" y="1206"/>
                    <a:pt x="254" y="1016"/>
                  </a:cubicBezTo>
                  <a:cubicBezTo>
                    <a:pt x="444" y="825"/>
                    <a:pt x="825" y="699"/>
                    <a:pt x="1333" y="508"/>
                  </a:cubicBezTo>
                  <a:cubicBezTo>
                    <a:pt x="1841" y="381"/>
                    <a:pt x="2540" y="317"/>
                    <a:pt x="3302" y="190"/>
                  </a:cubicBezTo>
                  <a:cubicBezTo>
                    <a:pt x="4127" y="127"/>
                    <a:pt x="5143" y="63"/>
                    <a:pt x="6413" y="63"/>
                  </a:cubicBezTo>
                  <a:cubicBezTo>
                    <a:pt x="7683" y="63"/>
                    <a:pt x="8699" y="63"/>
                    <a:pt x="9525" y="190"/>
                  </a:cubicBezTo>
                  <a:cubicBezTo>
                    <a:pt x="10350" y="254"/>
                    <a:pt x="10985" y="381"/>
                    <a:pt x="11493" y="508"/>
                  </a:cubicBezTo>
                  <a:cubicBezTo>
                    <a:pt x="12001" y="635"/>
                    <a:pt x="12319" y="825"/>
                    <a:pt x="12573" y="1016"/>
                  </a:cubicBezTo>
                  <a:cubicBezTo>
                    <a:pt x="12763" y="1206"/>
                    <a:pt x="12890" y="1460"/>
                    <a:pt x="12890" y="1651"/>
                  </a:cubicBezTo>
                  <a:lnTo>
                    <a:pt x="12890" y="29845"/>
                  </a:lnTo>
                  <a:cubicBezTo>
                    <a:pt x="12890" y="31750"/>
                    <a:pt x="13208" y="33338"/>
                    <a:pt x="13843" y="34735"/>
                  </a:cubicBezTo>
                  <a:cubicBezTo>
                    <a:pt x="14478" y="36132"/>
                    <a:pt x="15367" y="37274"/>
                    <a:pt x="16510" y="38164"/>
                  </a:cubicBezTo>
                  <a:cubicBezTo>
                    <a:pt x="17716" y="39053"/>
                    <a:pt x="19050" y="39751"/>
                    <a:pt x="20701" y="40196"/>
                  </a:cubicBezTo>
                  <a:cubicBezTo>
                    <a:pt x="22352" y="40640"/>
                    <a:pt x="24130" y="40894"/>
                    <a:pt x="26162" y="40894"/>
                  </a:cubicBezTo>
                  <a:cubicBezTo>
                    <a:pt x="28194" y="40894"/>
                    <a:pt x="30035" y="40640"/>
                    <a:pt x="31623" y="40196"/>
                  </a:cubicBezTo>
                  <a:cubicBezTo>
                    <a:pt x="33210" y="39688"/>
                    <a:pt x="34607" y="39053"/>
                    <a:pt x="35687" y="38164"/>
                  </a:cubicBezTo>
                  <a:cubicBezTo>
                    <a:pt x="36830" y="37274"/>
                    <a:pt x="37655" y="36132"/>
                    <a:pt x="38290" y="34798"/>
                  </a:cubicBezTo>
                  <a:cubicBezTo>
                    <a:pt x="38925" y="33528"/>
                    <a:pt x="39179" y="32004"/>
                    <a:pt x="39179" y="30353"/>
                  </a:cubicBezTo>
                  <a:lnTo>
                    <a:pt x="39179" y="1588"/>
                  </a:lnTo>
                  <a:cubicBezTo>
                    <a:pt x="39179" y="1588"/>
                    <a:pt x="39307" y="1143"/>
                    <a:pt x="39497" y="952"/>
                  </a:cubicBezTo>
                  <a:cubicBezTo>
                    <a:pt x="39688" y="762"/>
                    <a:pt x="40005" y="635"/>
                    <a:pt x="40513" y="444"/>
                  </a:cubicBezTo>
                  <a:cubicBezTo>
                    <a:pt x="40957" y="317"/>
                    <a:pt x="41656" y="254"/>
                    <a:pt x="42482" y="127"/>
                  </a:cubicBezTo>
                  <a:cubicBezTo>
                    <a:pt x="43307" y="63"/>
                    <a:pt x="44323" y="0"/>
                    <a:pt x="45593" y="0"/>
                  </a:cubicBezTo>
                  <a:cubicBezTo>
                    <a:pt x="46863" y="0"/>
                    <a:pt x="47815" y="0"/>
                    <a:pt x="48641" y="127"/>
                  </a:cubicBezTo>
                  <a:cubicBezTo>
                    <a:pt x="49466" y="190"/>
                    <a:pt x="50101" y="317"/>
                    <a:pt x="50546" y="444"/>
                  </a:cubicBezTo>
                  <a:cubicBezTo>
                    <a:pt x="51054" y="572"/>
                    <a:pt x="51371" y="762"/>
                    <a:pt x="51562" y="952"/>
                  </a:cubicBezTo>
                  <a:cubicBezTo>
                    <a:pt x="51752" y="1143"/>
                    <a:pt x="51879" y="1397"/>
                    <a:pt x="51879" y="1588"/>
                  </a:cubicBezTo>
                  <a:lnTo>
                    <a:pt x="51879" y="30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g3dc6beee290_0_928"/>
            <p:cNvSpPr/>
            <p:nvPr/>
          </p:nvSpPr>
          <p:spPr>
            <a:xfrm>
              <a:off x="1482292" y="398272"/>
              <a:ext cx="52451" cy="48196"/>
            </a:xfrm>
            <a:custGeom>
              <a:avLst/>
              <a:gdLst/>
              <a:ahLst/>
              <a:cxnLst/>
              <a:rect l="l" t="t" r="r" b="b"/>
              <a:pathLst>
                <a:path w="52451" h="48196" extrusionOk="0">
                  <a:moveTo>
                    <a:pt x="52451" y="44577"/>
                  </a:moveTo>
                  <a:cubicBezTo>
                    <a:pt x="52451" y="45149"/>
                    <a:pt x="52324" y="45593"/>
                    <a:pt x="52070" y="46038"/>
                  </a:cubicBezTo>
                  <a:cubicBezTo>
                    <a:pt x="51816" y="46482"/>
                    <a:pt x="51435" y="46863"/>
                    <a:pt x="50990" y="47117"/>
                  </a:cubicBezTo>
                  <a:cubicBezTo>
                    <a:pt x="50546" y="47435"/>
                    <a:pt x="50038" y="47625"/>
                    <a:pt x="49403" y="47752"/>
                  </a:cubicBezTo>
                  <a:cubicBezTo>
                    <a:pt x="48768" y="47879"/>
                    <a:pt x="48133" y="47942"/>
                    <a:pt x="47562" y="47942"/>
                  </a:cubicBezTo>
                  <a:lnTo>
                    <a:pt x="42037" y="47942"/>
                  </a:lnTo>
                  <a:cubicBezTo>
                    <a:pt x="40894" y="47942"/>
                    <a:pt x="39878" y="47879"/>
                    <a:pt x="39052" y="47689"/>
                  </a:cubicBezTo>
                  <a:cubicBezTo>
                    <a:pt x="38227" y="47498"/>
                    <a:pt x="37465" y="47244"/>
                    <a:pt x="36767" y="46799"/>
                  </a:cubicBezTo>
                  <a:cubicBezTo>
                    <a:pt x="36068" y="46355"/>
                    <a:pt x="35370" y="45720"/>
                    <a:pt x="34735" y="44958"/>
                  </a:cubicBezTo>
                  <a:cubicBezTo>
                    <a:pt x="34099" y="44196"/>
                    <a:pt x="33338" y="43180"/>
                    <a:pt x="32512" y="41974"/>
                  </a:cubicBezTo>
                  <a:lnTo>
                    <a:pt x="16701" y="19621"/>
                  </a:lnTo>
                  <a:cubicBezTo>
                    <a:pt x="15812" y="18288"/>
                    <a:pt x="14859" y="16891"/>
                    <a:pt x="13907" y="15367"/>
                  </a:cubicBezTo>
                  <a:cubicBezTo>
                    <a:pt x="12954" y="13843"/>
                    <a:pt x="12129" y="12319"/>
                    <a:pt x="11367" y="10858"/>
                  </a:cubicBezTo>
                  <a:lnTo>
                    <a:pt x="11240" y="10858"/>
                  </a:lnTo>
                  <a:cubicBezTo>
                    <a:pt x="11367" y="12636"/>
                    <a:pt x="11493" y="14414"/>
                    <a:pt x="11557" y="16129"/>
                  </a:cubicBezTo>
                  <a:cubicBezTo>
                    <a:pt x="11621" y="17907"/>
                    <a:pt x="11684" y="19749"/>
                    <a:pt x="11684" y="21590"/>
                  </a:cubicBezTo>
                  <a:lnTo>
                    <a:pt x="11684" y="46546"/>
                  </a:lnTo>
                  <a:cubicBezTo>
                    <a:pt x="11684" y="46546"/>
                    <a:pt x="11557" y="46990"/>
                    <a:pt x="11430" y="47244"/>
                  </a:cubicBezTo>
                  <a:cubicBezTo>
                    <a:pt x="11240" y="47435"/>
                    <a:pt x="10922" y="47625"/>
                    <a:pt x="10477" y="47752"/>
                  </a:cubicBezTo>
                  <a:cubicBezTo>
                    <a:pt x="10033" y="47879"/>
                    <a:pt x="9462" y="48006"/>
                    <a:pt x="8699" y="48070"/>
                  </a:cubicBezTo>
                  <a:cubicBezTo>
                    <a:pt x="7938" y="48133"/>
                    <a:pt x="6985" y="48196"/>
                    <a:pt x="5779" y="48196"/>
                  </a:cubicBezTo>
                  <a:cubicBezTo>
                    <a:pt x="4572" y="48196"/>
                    <a:pt x="3683" y="48196"/>
                    <a:pt x="2921" y="48070"/>
                  </a:cubicBezTo>
                  <a:cubicBezTo>
                    <a:pt x="2159" y="48006"/>
                    <a:pt x="1588" y="47879"/>
                    <a:pt x="1143" y="47752"/>
                  </a:cubicBezTo>
                  <a:cubicBezTo>
                    <a:pt x="699" y="47625"/>
                    <a:pt x="445" y="47435"/>
                    <a:pt x="254" y="47244"/>
                  </a:cubicBezTo>
                  <a:cubicBezTo>
                    <a:pt x="64" y="47053"/>
                    <a:pt x="0" y="46799"/>
                    <a:pt x="0" y="46546"/>
                  </a:cubicBezTo>
                  <a:lnTo>
                    <a:pt x="0" y="3619"/>
                  </a:lnTo>
                  <a:cubicBezTo>
                    <a:pt x="0" y="2476"/>
                    <a:pt x="445" y="1588"/>
                    <a:pt x="1334" y="1016"/>
                  </a:cubicBezTo>
                  <a:cubicBezTo>
                    <a:pt x="2223" y="444"/>
                    <a:pt x="3365" y="127"/>
                    <a:pt x="4636" y="127"/>
                  </a:cubicBezTo>
                  <a:lnTo>
                    <a:pt x="11557" y="127"/>
                  </a:lnTo>
                  <a:cubicBezTo>
                    <a:pt x="12827" y="127"/>
                    <a:pt x="13843" y="190"/>
                    <a:pt x="14732" y="381"/>
                  </a:cubicBezTo>
                  <a:cubicBezTo>
                    <a:pt x="15558" y="508"/>
                    <a:pt x="16320" y="825"/>
                    <a:pt x="17018" y="1206"/>
                  </a:cubicBezTo>
                  <a:cubicBezTo>
                    <a:pt x="17717" y="1524"/>
                    <a:pt x="18288" y="2095"/>
                    <a:pt x="18923" y="2731"/>
                  </a:cubicBezTo>
                  <a:cubicBezTo>
                    <a:pt x="19495" y="3365"/>
                    <a:pt x="20130" y="4191"/>
                    <a:pt x="20765" y="5143"/>
                  </a:cubicBezTo>
                  <a:lnTo>
                    <a:pt x="33147" y="22606"/>
                  </a:lnTo>
                  <a:cubicBezTo>
                    <a:pt x="33846" y="23622"/>
                    <a:pt x="34608" y="24701"/>
                    <a:pt x="35243" y="25717"/>
                  </a:cubicBezTo>
                  <a:cubicBezTo>
                    <a:pt x="35941" y="26733"/>
                    <a:pt x="36640" y="27813"/>
                    <a:pt x="37274" y="28765"/>
                  </a:cubicBezTo>
                  <a:cubicBezTo>
                    <a:pt x="37910" y="29845"/>
                    <a:pt x="38545" y="30797"/>
                    <a:pt x="39180" y="31814"/>
                  </a:cubicBezTo>
                  <a:cubicBezTo>
                    <a:pt x="39815" y="32766"/>
                    <a:pt x="40449" y="33782"/>
                    <a:pt x="41021" y="34798"/>
                  </a:cubicBezTo>
                  <a:lnTo>
                    <a:pt x="41021" y="34798"/>
                  </a:lnTo>
                  <a:cubicBezTo>
                    <a:pt x="40958" y="33083"/>
                    <a:pt x="40830" y="31242"/>
                    <a:pt x="40767" y="29400"/>
                  </a:cubicBezTo>
                  <a:cubicBezTo>
                    <a:pt x="40767" y="27559"/>
                    <a:pt x="40767" y="25717"/>
                    <a:pt x="40767" y="24067"/>
                  </a:cubicBezTo>
                  <a:lnTo>
                    <a:pt x="40767" y="1651"/>
                  </a:lnTo>
                  <a:cubicBezTo>
                    <a:pt x="40767" y="1651"/>
                    <a:pt x="40830" y="1206"/>
                    <a:pt x="41021" y="1016"/>
                  </a:cubicBezTo>
                  <a:cubicBezTo>
                    <a:pt x="41212" y="825"/>
                    <a:pt x="41529" y="635"/>
                    <a:pt x="42037" y="444"/>
                  </a:cubicBezTo>
                  <a:cubicBezTo>
                    <a:pt x="42482" y="317"/>
                    <a:pt x="43117" y="190"/>
                    <a:pt x="43879" y="127"/>
                  </a:cubicBezTo>
                  <a:cubicBezTo>
                    <a:pt x="44640" y="63"/>
                    <a:pt x="45593" y="0"/>
                    <a:pt x="46736" y="0"/>
                  </a:cubicBezTo>
                  <a:cubicBezTo>
                    <a:pt x="47879" y="0"/>
                    <a:pt x="48768" y="0"/>
                    <a:pt x="49530" y="127"/>
                  </a:cubicBezTo>
                  <a:cubicBezTo>
                    <a:pt x="50292" y="127"/>
                    <a:pt x="50864" y="254"/>
                    <a:pt x="51245" y="444"/>
                  </a:cubicBezTo>
                  <a:cubicBezTo>
                    <a:pt x="51689" y="635"/>
                    <a:pt x="51943" y="825"/>
                    <a:pt x="52134" y="1016"/>
                  </a:cubicBezTo>
                  <a:cubicBezTo>
                    <a:pt x="52324" y="1206"/>
                    <a:pt x="52388" y="1460"/>
                    <a:pt x="52388" y="1651"/>
                  </a:cubicBezTo>
                  <a:lnTo>
                    <a:pt x="52388" y="445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g3dc6beee290_0_928"/>
            <p:cNvSpPr/>
            <p:nvPr/>
          </p:nvSpPr>
          <p:spPr>
            <a:xfrm>
              <a:off x="1558683" y="398208"/>
              <a:ext cx="12954" cy="48196"/>
            </a:xfrm>
            <a:custGeom>
              <a:avLst/>
              <a:gdLst/>
              <a:ahLst/>
              <a:cxnLst/>
              <a:rect l="l" t="t" r="r" b="b"/>
              <a:pathLst>
                <a:path w="12954" h="48196" extrusionOk="0">
                  <a:moveTo>
                    <a:pt x="12954" y="46672"/>
                  </a:moveTo>
                  <a:cubicBezTo>
                    <a:pt x="12954" y="46672"/>
                    <a:pt x="12890" y="47117"/>
                    <a:pt x="12637" y="47308"/>
                  </a:cubicBezTo>
                  <a:cubicBezTo>
                    <a:pt x="12446" y="47498"/>
                    <a:pt x="12065" y="47689"/>
                    <a:pt x="11621" y="47752"/>
                  </a:cubicBezTo>
                  <a:cubicBezTo>
                    <a:pt x="11113" y="47879"/>
                    <a:pt x="10477" y="48006"/>
                    <a:pt x="9652" y="48070"/>
                  </a:cubicBezTo>
                  <a:cubicBezTo>
                    <a:pt x="8827" y="48133"/>
                    <a:pt x="7811" y="48197"/>
                    <a:pt x="6540" y="48197"/>
                  </a:cubicBezTo>
                  <a:cubicBezTo>
                    <a:pt x="5271" y="48197"/>
                    <a:pt x="4255" y="48197"/>
                    <a:pt x="3429" y="48070"/>
                  </a:cubicBezTo>
                  <a:cubicBezTo>
                    <a:pt x="2604" y="48006"/>
                    <a:pt x="1905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429" y="127"/>
                  </a:cubicBezTo>
                  <a:cubicBezTo>
                    <a:pt x="4255" y="64"/>
                    <a:pt x="5271" y="0"/>
                    <a:pt x="6540" y="0"/>
                  </a:cubicBezTo>
                  <a:cubicBezTo>
                    <a:pt x="7811" y="0"/>
                    <a:pt x="8890" y="0"/>
                    <a:pt x="9652" y="127"/>
                  </a:cubicBezTo>
                  <a:cubicBezTo>
                    <a:pt x="10477" y="191"/>
                    <a:pt x="11113" y="317"/>
                    <a:pt x="11621" y="444"/>
                  </a:cubicBezTo>
                  <a:cubicBezTo>
                    <a:pt x="12129" y="572"/>
                    <a:pt x="12446" y="699"/>
                    <a:pt x="12637" y="953"/>
                  </a:cubicBezTo>
                  <a:cubicBezTo>
                    <a:pt x="12827" y="1143"/>
                    <a:pt x="12954" y="1397"/>
                    <a:pt x="12954" y="1588"/>
                  </a:cubicBezTo>
                  <a:lnTo>
                    <a:pt x="12954" y="46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g3dc6beee290_0_928"/>
            <p:cNvSpPr/>
            <p:nvPr/>
          </p:nvSpPr>
          <p:spPr>
            <a:xfrm>
              <a:off x="1589910" y="398335"/>
              <a:ext cx="57150" cy="48132"/>
            </a:xfrm>
            <a:custGeom>
              <a:avLst/>
              <a:gdLst/>
              <a:ahLst/>
              <a:cxnLst/>
              <a:rect l="l" t="t" r="r" b="b"/>
              <a:pathLst>
                <a:path w="57150" h="48132" extrusionOk="0">
                  <a:moveTo>
                    <a:pt x="37290" y="46228"/>
                  </a:moveTo>
                  <a:cubicBezTo>
                    <a:pt x="37099" y="46673"/>
                    <a:pt x="36909" y="46990"/>
                    <a:pt x="36655" y="47244"/>
                  </a:cubicBezTo>
                  <a:cubicBezTo>
                    <a:pt x="36401" y="47498"/>
                    <a:pt x="35956" y="47688"/>
                    <a:pt x="35385" y="47816"/>
                  </a:cubicBezTo>
                  <a:cubicBezTo>
                    <a:pt x="34813" y="47942"/>
                    <a:pt x="33988" y="48006"/>
                    <a:pt x="32972" y="48070"/>
                  </a:cubicBezTo>
                  <a:cubicBezTo>
                    <a:pt x="31956" y="48070"/>
                    <a:pt x="30622" y="48133"/>
                    <a:pt x="28971" y="48133"/>
                  </a:cubicBezTo>
                  <a:cubicBezTo>
                    <a:pt x="27701" y="48133"/>
                    <a:pt x="26558" y="48133"/>
                    <a:pt x="25606" y="48133"/>
                  </a:cubicBezTo>
                  <a:cubicBezTo>
                    <a:pt x="24653" y="48133"/>
                    <a:pt x="23891" y="48133"/>
                    <a:pt x="23256" y="48006"/>
                  </a:cubicBezTo>
                  <a:cubicBezTo>
                    <a:pt x="22558" y="48006"/>
                    <a:pt x="22050" y="47879"/>
                    <a:pt x="21669" y="47816"/>
                  </a:cubicBezTo>
                  <a:cubicBezTo>
                    <a:pt x="21288" y="47752"/>
                    <a:pt x="20907" y="47562"/>
                    <a:pt x="20653" y="47434"/>
                  </a:cubicBezTo>
                  <a:cubicBezTo>
                    <a:pt x="20399" y="47308"/>
                    <a:pt x="20145" y="47117"/>
                    <a:pt x="20018" y="46927"/>
                  </a:cubicBezTo>
                  <a:cubicBezTo>
                    <a:pt x="19891" y="46673"/>
                    <a:pt x="19700" y="46419"/>
                    <a:pt x="19637" y="46101"/>
                  </a:cubicBezTo>
                  <a:lnTo>
                    <a:pt x="714" y="3810"/>
                  </a:lnTo>
                  <a:cubicBezTo>
                    <a:pt x="333" y="2921"/>
                    <a:pt x="79" y="2223"/>
                    <a:pt x="15" y="1715"/>
                  </a:cubicBezTo>
                  <a:cubicBezTo>
                    <a:pt x="-48" y="1206"/>
                    <a:pt x="79" y="826"/>
                    <a:pt x="523" y="572"/>
                  </a:cubicBezTo>
                  <a:cubicBezTo>
                    <a:pt x="968" y="317"/>
                    <a:pt x="1603" y="127"/>
                    <a:pt x="2619" y="64"/>
                  </a:cubicBezTo>
                  <a:cubicBezTo>
                    <a:pt x="3635" y="0"/>
                    <a:pt x="4968" y="0"/>
                    <a:pt x="6746" y="0"/>
                  </a:cubicBezTo>
                  <a:cubicBezTo>
                    <a:pt x="8270" y="0"/>
                    <a:pt x="9413" y="0"/>
                    <a:pt x="10302" y="64"/>
                  </a:cubicBezTo>
                  <a:cubicBezTo>
                    <a:pt x="11128" y="127"/>
                    <a:pt x="11763" y="190"/>
                    <a:pt x="12271" y="317"/>
                  </a:cubicBezTo>
                  <a:cubicBezTo>
                    <a:pt x="12715" y="444"/>
                    <a:pt x="13033" y="635"/>
                    <a:pt x="13223" y="889"/>
                  </a:cubicBezTo>
                  <a:cubicBezTo>
                    <a:pt x="13414" y="1143"/>
                    <a:pt x="13604" y="1460"/>
                    <a:pt x="13731" y="1842"/>
                  </a:cubicBezTo>
                  <a:lnTo>
                    <a:pt x="29162" y="38608"/>
                  </a:lnTo>
                  <a:lnTo>
                    <a:pt x="29225" y="38608"/>
                  </a:lnTo>
                  <a:lnTo>
                    <a:pt x="44402" y="1969"/>
                  </a:lnTo>
                  <a:cubicBezTo>
                    <a:pt x="44529" y="1588"/>
                    <a:pt x="44719" y="1206"/>
                    <a:pt x="44910" y="953"/>
                  </a:cubicBezTo>
                  <a:cubicBezTo>
                    <a:pt x="45100" y="699"/>
                    <a:pt x="45418" y="508"/>
                    <a:pt x="45926" y="381"/>
                  </a:cubicBezTo>
                  <a:cubicBezTo>
                    <a:pt x="46434" y="190"/>
                    <a:pt x="47069" y="127"/>
                    <a:pt x="47958" y="64"/>
                  </a:cubicBezTo>
                  <a:cubicBezTo>
                    <a:pt x="48847" y="64"/>
                    <a:pt x="50053" y="0"/>
                    <a:pt x="51577" y="0"/>
                  </a:cubicBezTo>
                  <a:cubicBezTo>
                    <a:pt x="53101" y="0"/>
                    <a:pt x="54244" y="0"/>
                    <a:pt x="55070" y="127"/>
                  </a:cubicBezTo>
                  <a:cubicBezTo>
                    <a:pt x="55895" y="190"/>
                    <a:pt x="56467" y="381"/>
                    <a:pt x="56784" y="699"/>
                  </a:cubicBezTo>
                  <a:cubicBezTo>
                    <a:pt x="57102" y="953"/>
                    <a:pt x="57229" y="1397"/>
                    <a:pt x="57102" y="1905"/>
                  </a:cubicBezTo>
                  <a:cubicBezTo>
                    <a:pt x="56975" y="2413"/>
                    <a:pt x="56721" y="3112"/>
                    <a:pt x="56340" y="4001"/>
                  </a:cubicBezTo>
                  <a:lnTo>
                    <a:pt x="37353" y="46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g3dc6beee290_0_928"/>
            <p:cNvSpPr/>
            <p:nvPr/>
          </p:nvSpPr>
          <p:spPr>
            <a:xfrm>
              <a:off x="1665173" y="398525"/>
              <a:ext cx="37719" cy="47752"/>
            </a:xfrm>
            <a:custGeom>
              <a:avLst/>
              <a:gdLst/>
              <a:ahLst/>
              <a:cxnLst/>
              <a:rect l="l" t="t" r="r" b="b"/>
              <a:pathLst>
                <a:path w="37719" h="47752" extrusionOk="0">
                  <a:moveTo>
                    <a:pt x="37719" y="43942"/>
                  </a:moveTo>
                  <a:cubicBezTo>
                    <a:pt x="37719" y="44641"/>
                    <a:pt x="37719" y="45276"/>
                    <a:pt x="37592" y="45720"/>
                  </a:cubicBezTo>
                  <a:cubicBezTo>
                    <a:pt x="37529" y="46165"/>
                    <a:pt x="37401" y="46609"/>
                    <a:pt x="37274" y="46927"/>
                  </a:cubicBezTo>
                  <a:cubicBezTo>
                    <a:pt x="37084" y="47181"/>
                    <a:pt x="36893" y="47435"/>
                    <a:pt x="36639" y="47562"/>
                  </a:cubicBezTo>
                  <a:cubicBezTo>
                    <a:pt x="36385" y="47688"/>
                    <a:pt x="36132" y="47752"/>
                    <a:pt x="35814" y="47752"/>
                  </a:cubicBezTo>
                  <a:lnTo>
                    <a:pt x="3873" y="47752"/>
                  </a:lnTo>
                  <a:cubicBezTo>
                    <a:pt x="2794" y="47752"/>
                    <a:pt x="1905" y="47498"/>
                    <a:pt x="1143" y="47054"/>
                  </a:cubicBezTo>
                  <a:cubicBezTo>
                    <a:pt x="381" y="46545"/>
                    <a:pt x="0" y="45784"/>
                    <a:pt x="0" y="44704"/>
                  </a:cubicBezTo>
                  <a:lnTo>
                    <a:pt x="0" y="3048"/>
                  </a:lnTo>
                  <a:cubicBezTo>
                    <a:pt x="0" y="1969"/>
                    <a:pt x="381" y="1207"/>
                    <a:pt x="1143" y="762"/>
                  </a:cubicBezTo>
                  <a:cubicBezTo>
                    <a:pt x="1905" y="254"/>
                    <a:pt x="2794" y="0"/>
                    <a:pt x="3873" y="0"/>
                  </a:cubicBezTo>
                  <a:lnTo>
                    <a:pt x="35623" y="0"/>
                  </a:lnTo>
                  <a:cubicBezTo>
                    <a:pt x="35623" y="0"/>
                    <a:pt x="36132" y="127"/>
                    <a:pt x="36385" y="191"/>
                  </a:cubicBezTo>
                  <a:cubicBezTo>
                    <a:pt x="36639" y="318"/>
                    <a:pt x="36830" y="508"/>
                    <a:pt x="36957" y="826"/>
                  </a:cubicBezTo>
                  <a:cubicBezTo>
                    <a:pt x="37147" y="1143"/>
                    <a:pt x="37274" y="1524"/>
                    <a:pt x="37338" y="2032"/>
                  </a:cubicBezTo>
                  <a:cubicBezTo>
                    <a:pt x="37401" y="2477"/>
                    <a:pt x="37465" y="3112"/>
                    <a:pt x="37465" y="3874"/>
                  </a:cubicBezTo>
                  <a:cubicBezTo>
                    <a:pt x="37465" y="4509"/>
                    <a:pt x="37465" y="5144"/>
                    <a:pt x="37338" y="5588"/>
                  </a:cubicBezTo>
                  <a:cubicBezTo>
                    <a:pt x="37274" y="6096"/>
                    <a:pt x="37147" y="6477"/>
                    <a:pt x="36957" y="6731"/>
                  </a:cubicBezTo>
                  <a:cubicBezTo>
                    <a:pt x="36830" y="7049"/>
                    <a:pt x="36576" y="7239"/>
                    <a:pt x="36385" y="7430"/>
                  </a:cubicBezTo>
                  <a:cubicBezTo>
                    <a:pt x="36132" y="7557"/>
                    <a:pt x="35877" y="7620"/>
                    <a:pt x="35623" y="7620"/>
                  </a:cubicBezTo>
                  <a:lnTo>
                    <a:pt x="12890" y="7620"/>
                  </a:lnTo>
                  <a:lnTo>
                    <a:pt x="12890" y="19241"/>
                  </a:lnTo>
                  <a:lnTo>
                    <a:pt x="32131" y="19241"/>
                  </a:lnTo>
                  <a:cubicBezTo>
                    <a:pt x="32131" y="19241"/>
                    <a:pt x="32702" y="19304"/>
                    <a:pt x="32957" y="19495"/>
                  </a:cubicBezTo>
                  <a:cubicBezTo>
                    <a:pt x="33210" y="19622"/>
                    <a:pt x="33401" y="19812"/>
                    <a:pt x="33591" y="20130"/>
                  </a:cubicBezTo>
                  <a:cubicBezTo>
                    <a:pt x="33782" y="20384"/>
                    <a:pt x="33909" y="20828"/>
                    <a:pt x="33972" y="21273"/>
                  </a:cubicBezTo>
                  <a:cubicBezTo>
                    <a:pt x="34036" y="21781"/>
                    <a:pt x="34099" y="22352"/>
                    <a:pt x="34099" y="23051"/>
                  </a:cubicBezTo>
                  <a:cubicBezTo>
                    <a:pt x="34099" y="23749"/>
                    <a:pt x="34099" y="24320"/>
                    <a:pt x="33972" y="24765"/>
                  </a:cubicBezTo>
                  <a:cubicBezTo>
                    <a:pt x="33909" y="25273"/>
                    <a:pt x="33782" y="25654"/>
                    <a:pt x="33591" y="25908"/>
                  </a:cubicBezTo>
                  <a:cubicBezTo>
                    <a:pt x="33401" y="26162"/>
                    <a:pt x="33210" y="26353"/>
                    <a:pt x="32957" y="26480"/>
                  </a:cubicBezTo>
                  <a:cubicBezTo>
                    <a:pt x="32702" y="26606"/>
                    <a:pt x="32448" y="26670"/>
                    <a:pt x="32131" y="26670"/>
                  </a:cubicBezTo>
                  <a:lnTo>
                    <a:pt x="12890" y="26670"/>
                  </a:lnTo>
                  <a:lnTo>
                    <a:pt x="12890" y="40132"/>
                  </a:lnTo>
                  <a:lnTo>
                    <a:pt x="35814" y="40132"/>
                  </a:lnTo>
                  <a:cubicBezTo>
                    <a:pt x="35814" y="40132"/>
                    <a:pt x="36385" y="40259"/>
                    <a:pt x="36639" y="40323"/>
                  </a:cubicBezTo>
                  <a:cubicBezTo>
                    <a:pt x="36893" y="40449"/>
                    <a:pt x="37084" y="40704"/>
                    <a:pt x="37274" y="40958"/>
                  </a:cubicBezTo>
                  <a:cubicBezTo>
                    <a:pt x="37465" y="41275"/>
                    <a:pt x="37529" y="41656"/>
                    <a:pt x="37592" y="42101"/>
                  </a:cubicBezTo>
                  <a:cubicBezTo>
                    <a:pt x="37719" y="42609"/>
                    <a:pt x="37719" y="43180"/>
                    <a:pt x="37719" y="438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g3dc6beee290_0_928"/>
            <p:cNvSpPr/>
            <p:nvPr/>
          </p:nvSpPr>
          <p:spPr>
            <a:xfrm>
              <a:off x="1724482" y="398399"/>
              <a:ext cx="47307" cy="48006"/>
            </a:xfrm>
            <a:custGeom>
              <a:avLst/>
              <a:gdLst/>
              <a:ahLst/>
              <a:cxnLst/>
              <a:rect l="l" t="t" r="r" b="b"/>
              <a:pathLst>
                <a:path w="47307" h="48006" extrusionOk="0">
                  <a:moveTo>
                    <a:pt x="30416" y="14160"/>
                  </a:moveTo>
                  <a:lnTo>
                    <a:pt x="30416" y="14160"/>
                  </a:lnTo>
                  <a:cubicBezTo>
                    <a:pt x="30416" y="12573"/>
                    <a:pt x="29908" y="11240"/>
                    <a:pt x="28956" y="10160"/>
                  </a:cubicBezTo>
                  <a:cubicBezTo>
                    <a:pt x="28004" y="9080"/>
                    <a:pt x="26479" y="8319"/>
                    <a:pt x="24257" y="7874"/>
                  </a:cubicBezTo>
                  <a:cubicBezTo>
                    <a:pt x="23622" y="7747"/>
                    <a:pt x="22860" y="7620"/>
                    <a:pt x="22035" y="7556"/>
                  </a:cubicBezTo>
                  <a:cubicBezTo>
                    <a:pt x="21209" y="7493"/>
                    <a:pt x="20066" y="7429"/>
                    <a:pt x="18605" y="7429"/>
                  </a:cubicBezTo>
                  <a:lnTo>
                    <a:pt x="12827" y="7429"/>
                  </a:lnTo>
                  <a:lnTo>
                    <a:pt x="12827" y="20955"/>
                  </a:lnTo>
                  <a:lnTo>
                    <a:pt x="19431" y="20955"/>
                  </a:lnTo>
                  <a:cubicBezTo>
                    <a:pt x="21273" y="20955"/>
                    <a:pt x="22860" y="20765"/>
                    <a:pt x="24257" y="20447"/>
                  </a:cubicBezTo>
                  <a:cubicBezTo>
                    <a:pt x="25654" y="20130"/>
                    <a:pt x="26797" y="19685"/>
                    <a:pt x="27686" y="19050"/>
                  </a:cubicBezTo>
                  <a:cubicBezTo>
                    <a:pt x="28638" y="18415"/>
                    <a:pt x="29273" y="17716"/>
                    <a:pt x="29718" y="16891"/>
                  </a:cubicBezTo>
                  <a:cubicBezTo>
                    <a:pt x="30226" y="16065"/>
                    <a:pt x="30416" y="15113"/>
                    <a:pt x="30416" y="14097"/>
                  </a:cubicBezTo>
                  <a:moveTo>
                    <a:pt x="47117" y="46545"/>
                  </a:moveTo>
                  <a:cubicBezTo>
                    <a:pt x="47117" y="46545"/>
                    <a:pt x="47054" y="47054"/>
                    <a:pt x="46926" y="47244"/>
                  </a:cubicBezTo>
                  <a:cubicBezTo>
                    <a:pt x="46799" y="47371"/>
                    <a:pt x="46482" y="47562"/>
                    <a:pt x="45974" y="47688"/>
                  </a:cubicBezTo>
                  <a:cubicBezTo>
                    <a:pt x="45466" y="47815"/>
                    <a:pt x="44767" y="47942"/>
                    <a:pt x="43815" y="47942"/>
                  </a:cubicBezTo>
                  <a:cubicBezTo>
                    <a:pt x="42863" y="47942"/>
                    <a:pt x="41529" y="48006"/>
                    <a:pt x="39878" y="48006"/>
                  </a:cubicBezTo>
                  <a:cubicBezTo>
                    <a:pt x="38481" y="48006"/>
                    <a:pt x="37401" y="48006"/>
                    <a:pt x="36576" y="47942"/>
                  </a:cubicBezTo>
                  <a:cubicBezTo>
                    <a:pt x="35751" y="47942"/>
                    <a:pt x="35115" y="47815"/>
                    <a:pt x="34671" y="47625"/>
                  </a:cubicBezTo>
                  <a:cubicBezTo>
                    <a:pt x="34163" y="47498"/>
                    <a:pt x="33845" y="47308"/>
                    <a:pt x="33655" y="47054"/>
                  </a:cubicBezTo>
                  <a:cubicBezTo>
                    <a:pt x="33464" y="46926"/>
                    <a:pt x="33274" y="46609"/>
                    <a:pt x="33147" y="46291"/>
                  </a:cubicBezTo>
                  <a:lnTo>
                    <a:pt x="27432" y="35623"/>
                  </a:lnTo>
                  <a:cubicBezTo>
                    <a:pt x="26733" y="34417"/>
                    <a:pt x="26035" y="33337"/>
                    <a:pt x="25400" y="32448"/>
                  </a:cubicBezTo>
                  <a:cubicBezTo>
                    <a:pt x="24765" y="31496"/>
                    <a:pt x="24003" y="30734"/>
                    <a:pt x="23241" y="30099"/>
                  </a:cubicBezTo>
                  <a:cubicBezTo>
                    <a:pt x="22415" y="29464"/>
                    <a:pt x="21526" y="29019"/>
                    <a:pt x="20447" y="28702"/>
                  </a:cubicBezTo>
                  <a:cubicBezTo>
                    <a:pt x="19431" y="28384"/>
                    <a:pt x="18161" y="28194"/>
                    <a:pt x="16827" y="28194"/>
                  </a:cubicBezTo>
                  <a:lnTo>
                    <a:pt x="12827" y="28194"/>
                  </a:lnTo>
                  <a:lnTo>
                    <a:pt x="12827" y="46419"/>
                  </a:lnTo>
                  <a:cubicBezTo>
                    <a:pt x="12827" y="46419"/>
                    <a:pt x="12700" y="46863"/>
                    <a:pt x="12510" y="47054"/>
                  </a:cubicBezTo>
                  <a:cubicBezTo>
                    <a:pt x="12255" y="47244"/>
                    <a:pt x="11938" y="47434"/>
                    <a:pt x="11430" y="47498"/>
                  </a:cubicBezTo>
                  <a:cubicBezTo>
                    <a:pt x="10922" y="47625"/>
                    <a:pt x="10287" y="47688"/>
                    <a:pt x="9461" y="47815"/>
                  </a:cubicBezTo>
                  <a:cubicBezTo>
                    <a:pt x="8636" y="47879"/>
                    <a:pt x="7620" y="47942"/>
                    <a:pt x="6350" y="47942"/>
                  </a:cubicBezTo>
                  <a:cubicBezTo>
                    <a:pt x="5080" y="47942"/>
                    <a:pt x="4064" y="47942"/>
                    <a:pt x="3238" y="47815"/>
                  </a:cubicBezTo>
                  <a:cubicBezTo>
                    <a:pt x="2413" y="47752"/>
                    <a:pt x="1714" y="47625"/>
                    <a:pt x="1270" y="47498"/>
                  </a:cubicBezTo>
                  <a:cubicBezTo>
                    <a:pt x="762" y="47371"/>
                    <a:pt x="445" y="47244"/>
                    <a:pt x="254" y="47054"/>
                  </a:cubicBezTo>
                  <a:cubicBezTo>
                    <a:pt x="63" y="46863"/>
                    <a:pt x="0" y="46672"/>
                    <a:pt x="0" y="46419"/>
                  </a:cubicBezTo>
                  <a:lnTo>
                    <a:pt x="0" y="3048"/>
                  </a:lnTo>
                  <a:cubicBezTo>
                    <a:pt x="0" y="1968"/>
                    <a:pt x="381" y="1206"/>
                    <a:pt x="1079" y="762"/>
                  </a:cubicBezTo>
                  <a:cubicBezTo>
                    <a:pt x="1841" y="254"/>
                    <a:pt x="2730" y="0"/>
                    <a:pt x="3810" y="0"/>
                  </a:cubicBezTo>
                  <a:lnTo>
                    <a:pt x="20320" y="0"/>
                  </a:lnTo>
                  <a:cubicBezTo>
                    <a:pt x="21971" y="0"/>
                    <a:pt x="23368" y="0"/>
                    <a:pt x="24448" y="63"/>
                  </a:cubicBezTo>
                  <a:cubicBezTo>
                    <a:pt x="25527" y="127"/>
                    <a:pt x="26543" y="190"/>
                    <a:pt x="27432" y="254"/>
                  </a:cubicBezTo>
                  <a:cubicBezTo>
                    <a:pt x="29972" y="508"/>
                    <a:pt x="32258" y="1016"/>
                    <a:pt x="34354" y="1651"/>
                  </a:cubicBezTo>
                  <a:cubicBezTo>
                    <a:pt x="36385" y="2349"/>
                    <a:pt x="38163" y="3175"/>
                    <a:pt x="39560" y="4254"/>
                  </a:cubicBezTo>
                  <a:cubicBezTo>
                    <a:pt x="40957" y="5334"/>
                    <a:pt x="42101" y="6604"/>
                    <a:pt x="42863" y="8065"/>
                  </a:cubicBezTo>
                  <a:cubicBezTo>
                    <a:pt x="43624" y="9525"/>
                    <a:pt x="44005" y="11176"/>
                    <a:pt x="44005" y="13144"/>
                  </a:cubicBezTo>
                  <a:cubicBezTo>
                    <a:pt x="44005" y="14732"/>
                    <a:pt x="43688" y="16192"/>
                    <a:pt x="43180" y="17526"/>
                  </a:cubicBezTo>
                  <a:cubicBezTo>
                    <a:pt x="42608" y="18859"/>
                    <a:pt x="41846" y="20002"/>
                    <a:pt x="40830" y="21019"/>
                  </a:cubicBezTo>
                  <a:cubicBezTo>
                    <a:pt x="39751" y="22034"/>
                    <a:pt x="38481" y="22923"/>
                    <a:pt x="36957" y="23685"/>
                  </a:cubicBezTo>
                  <a:cubicBezTo>
                    <a:pt x="35433" y="24447"/>
                    <a:pt x="33655" y="25083"/>
                    <a:pt x="31686" y="25527"/>
                  </a:cubicBezTo>
                  <a:cubicBezTo>
                    <a:pt x="32639" y="25844"/>
                    <a:pt x="33528" y="26289"/>
                    <a:pt x="34354" y="26797"/>
                  </a:cubicBezTo>
                  <a:cubicBezTo>
                    <a:pt x="35179" y="27305"/>
                    <a:pt x="36004" y="27876"/>
                    <a:pt x="36703" y="28575"/>
                  </a:cubicBezTo>
                  <a:cubicBezTo>
                    <a:pt x="37465" y="29273"/>
                    <a:pt x="38100" y="30099"/>
                    <a:pt x="38798" y="30988"/>
                  </a:cubicBezTo>
                  <a:cubicBezTo>
                    <a:pt x="39433" y="31877"/>
                    <a:pt x="40132" y="32893"/>
                    <a:pt x="40704" y="34036"/>
                  </a:cubicBezTo>
                  <a:lnTo>
                    <a:pt x="46101" y="43434"/>
                  </a:lnTo>
                  <a:cubicBezTo>
                    <a:pt x="46609" y="44387"/>
                    <a:pt x="46926" y="45085"/>
                    <a:pt x="47054" y="45466"/>
                  </a:cubicBezTo>
                  <a:cubicBezTo>
                    <a:pt x="47244" y="45910"/>
                    <a:pt x="47307" y="46228"/>
                    <a:pt x="47307" y="464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g3dc6beee290_0_928"/>
            <p:cNvSpPr/>
            <p:nvPr/>
          </p:nvSpPr>
          <p:spPr>
            <a:xfrm>
              <a:off x="1786267" y="397636"/>
              <a:ext cx="41592" cy="49403"/>
            </a:xfrm>
            <a:custGeom>
              <a:avLst/>
              <a:gdLst/>
              <a:ahLst/>
              <a:cxnLst/>
              <a:rect l="l" t="t" r="r" b="b"/>
              <a:pathLst>
                <a:path w="41592" h="49403" extrusionOk="0">
                  <a:moveTo>
                    <a:pt x="41529" y="34290"/>
                  </a:moveTo>
                  <a:cubicBezTo>
                    <a:pt x="41529" y="36767"/>
                    <a:pt x="40958" y="38989"/>
                    <a:pt x="39688" y="40894"/>
                  </a:cubicBezTo>
                  <a:cubicBezTo>
                    <a:pt x="38418" y="42799"/>
                    <a:pt x="36767" y="44387"/>
                    <a:pt x="34608" y="45593"/>
                  </a:cubicBezTo>
                  <a:cubicBezTo>
                    <a:pt x="32449" y="46863"/>
                    <a:pt x="29972" y="47816"/>
                    <a:pt x="27115" y="48451"/>
                  </a:cubicBezTo>
                  <a:cubicBezTo>
                    <a:pt x="24257" y="49085"/>
                    <a:pt x="21209" y="49403"/>
                    <a:pt x="17971" y="49403"/>
                  </a:cubicBezTo>
                  <a:cubicBezTo>
                    <a:pt x="15812" y="49403"/>
                    <a:pt x="13716" y="49276"/>
                    <a:pt x="11875" y="49022"/>
                  </a:cubicBezTo>
                  <a:cubicBezTo>
                    <a:pt x="9970" y="48768"/>
                    <a:pt x="8318" y="48451"/>
                    <a:pt x="6858" y="48070"/>
                  </a:cubicBezTo>
                  <a:cubicBezTo>
                    <a:pt x="5398" y="47688"/>
                    <a:pt x="4191" y="47244"/>
                    <a:pt x="3239" y="46863"/>
                  </a:cubicBezTo>
                  <a:cubicBezTo>
                    <a:pt x="2286" y="46482"/>
                    <a:pt x="1588" y="46038"/>
                    <a:pt x="1143" y="45720"/>
                  </a:cubicBezTo>
                  <a:cubicBezTo>
                    <a:pt x="699" y="45466"/>
                    <a:pt x="381" y="44958"/>
                    <a:pt x="254" y="44387"/>
                  </a:cubicBezTo>
                  <a:cubicBezTo>
                    <a:pt x="64" y="43752"/>
                    <a:pt x="0" y="42926"/>
                    <a:pt x="0" y="41783"/>
                  </a:cubicBezTo>
                  <a:cubicBezTo>
                    <a:pt x="0" y="41021"/>
                    <a:pt x="0" y="40386"/>
                    <a:pt x="127" y="39878"/>
                  </a:cubicBezTo>
                  <a:cubicBezTo>
                    <a:pt x="127" y="39370"/>
                    <a:pt x="318" y="38926"/>
                    <a:pt x="445" y="38608"/>
                  </a:cubicBezTo>
                  <a:cubicBezTo>
                    <a:pt x="572" y="38291"/>
                    <a:pt x="762" y="38037"/>
                    <a:pt x="1080" y="37909"/>
                  </a:cubicBezTo>
                  <a:cubicBezTo>
                    <a:pt x="1334" y="37783"/>
                    <a:pt x="1588" y="37719"/>
                    <a:pt x="1968" y="37719"/>
                  </a:cubicBezTo>
                  <a:cubicBezTo>
                    <a:pt x="2413" y="37719"/>
                    <a:pt x="3048" y="37909"/>
                    <a:pt x="3937" y="38354"/>
                  </a:cubicBezTo>
                  <a:cubicBezTo>
                    <a:pt x="4763" y="38735"/>
                    <a:pt x="5842" y="39180"/>
                    <a:pt x="7176" y="39688"/>
                  </a:cubicBezTo>
                  <a:cubicBezTo>
                    <a:pt x="8509" y="40195"/>
                    <a:pt x="10033" y="40640"/>
                    <a:pt x="11875" y="41021"/>
                  </a:cubicBezTo>
                  <a:cubicBezTo>
                    <a:pt x="13653" y="41466"/>
                    <a:pt x="15812" y="41592"/>
                    <a:pt x="18161" y="41592"/>
                  </a:cubicBezTo>
                  <a:cubicBezTo>
                    <a:pt x="19749" y="41592"/>
                    <a:pt x="21146" y="41466"/>
                    <a:pt x="22415" y="41212"/>
                  </a:cubicBezTo>
                  <a:cubicBezTo>
                    <a:pt x="23686" y="40958"/>
                    <a:pt x="24702" y="40513"/>
                    <a:pt x="25590" y="40005"/>
                  </a:cubicBezTo>
                  <a:cubicBezTo>
                    <a:pt x="26480" y="39497"/>
                    <a:pt x="27115" y="38799"/>
                    <a:pt x="27559" y="38100"/>
                  </a:cubicBezTo>
                  <a:cubicBezTo>
                    <a:pt x="28004" y="37338"/>
                    <a:pt x="28258" y="36513"/>
                    <a:pt x="28258" y="35560"/>
                  </a:cubicBezTo>
                  <a:cubicBezTo>
                    <a:pt x="28258" y="34481"/>
                    <a:pt x="27877" y="33592"/>
                    <a:pt x="27051" y="32830"/>
                  </a:cubicBezTo>
                  <a:cubicBezTo>
                    <a:pt x="26289" y="32067"/>
                    <a:pt x="25210" y="31369"/>
                    <a:pt x="24003" y="30734"/>
                  </a:cubicBezTo>
                  <a:cubicBezTo>
                    <a:pt x="22733" y="30163"/>
                    <a:pt x="21336" y="29591"/>
                    <a:pt x="19685" y="29020"/>
                  </a:cubicBezTo>
                  <a:cubicBezTo>
                    <a:pt x="18098" y="28512"/>
                    <a:pt x="16383" y="27940"/>
                    <a:pt x="14732" y="27305"/>
                  </a:cubicBezTo>
                  <a:cubicBezTo>
                    <a:pt x="13018" y="26734"/>
                    <a:pt x="11367" y="26099"/>
                    <a:pt x="9779" y="25273"/>
                  </a:cubicBezTo>
                  <a:cubicBezTo>
                    <a:pt x="8192" y="24574"/>
                    <a:pt x="6731" y="23622"/>
                    <a:pt x="5461" y="22606"/>
                  </a:cubicBezTo>
                  <a:cubicBezTo>
                    <a:pt x="4191" y="21527"/>
                    <a:pt x="3175" y="20320"/>
                    <a:pt x="2413" y="18923"/>
                  </a:cubicBezTo>
                  <a:cubicBezTo>
                    <a:pt x="1651" y="17463"/>
                    <a:pt x="1207" y="15812"/>
                    <a:pt x="1207" y="13780"/>
                  </a:cubicBezTo>
                  <a:cubicBezTo>
                    <a:pt x="1207" y="11494"/>
                    <a:pt x="1778" y="9462"/>
                    <a:pt x="2858" y="7747"/>
                  </a:cubicBezTo>
                  <a:cubicBezTo>
                    <a:pt x="4001" y="6033"/>
                    <a:pt x="5525" y="4572"/>
                    <a:pt x="7430" y="3429"/>
                  </a:cubicBezTo>
                  <a:cubicBezTo>
                    <a:pt x="9335" y="2286"/>
                    <a:pt x="11621" y="1460"/>
                    <a:pt x="14224" y="826"/>
                  </a:cubicBezTo>
                  <a:cubicBezTo>
                    <a:pt x="16828" y="254"/>
                    <a:pt x="19558" y="0"/>
                    <a:pt x="22479" y="0"/>
                  </a:cubicBezTo>
                  <a:cubicBezTo>
                    <a:pt x="24003" y="0"/>
                    <a:pt x="25464" y="127"/>
                    <a:pt x="26988" y="254"/>
                  </a:cubicBezTo>
                  <a:cubicBezTo>
                    <a:pt x="28512" y="444"/>
                    <a:pt x="29909" y="635"/>
                    <a:pt x="31242" y="953"/>
                  </a:cubicBezTo>
                  <a:cubicBezTo>
                    <a:pt x="32576" y="1270"/>
                    <a:pt x="33718" y="1588"/>
                    <a:pt x="34735" y="1969"/>
                  </a:cubicBezTo>
                  <a:cubicBezTo>
                    <a:pt x="35751" y="2350"/>
                    <a:pt x="36449" y="2667"/>
                    <a:pt x="36767" y="2921"/>
                  </a:cubicBezTo>
                  <a:cubicBezTo>
                    <a:pt x="37084" y="3175"/>
                    <a:pt x="37338" y="3366"/>
                    <a:pt x="37465" y="3492"/>
                  </a:cubicBezTo>
                  <a:cubicBezTo>
                    <a:pt x="37592" y="3683"/>
                    <a:pt x="37656" y="3874"/>
                    <a:pt x="37719" y="4191"/>
                  </a:cubicBezTo>
                  <a:cubicBezTo>
                    <a:pt x="37783" y="4445"/>
                    <a:pt x="37846" y="4826"/>
                    <a:pt x="37910" y="5207"/>
                  </a:cubicBezTo>
                  <a:cubicBezTo>
                    <a:pt x="37910" y="5651"/>
                    <a:pt x="37910" y="6223"/>
                    <a:pt x="37910" y="6794"/>
                  </a:cubicBezTo>
                  <a:cubicBezTo>
                    <a:pt x="37910" y="7557"/>
                    <a:pt x="37910" y="8128"/>
                    <a:pt x="37910" y="8636"/>
                  </a:cubicBezTo>
                  <a:cubicBezTo>
                    <a:pt x="37910" y="9081"/>
                    <a:pt x="37783" y="9525"/>
                    <a:pt x="37656" y="9842"/>
                  </a:cubicBezTo>
                  <a:cubicBezTo>
                    <a:pt x="37592" y="10160"/>
                    <a:pt x="37402" y="10414"/>
                    <a:pt x="37148" y="10541"/>
                  </a:cubicBezTo>
                  <a:cubicBezTo>
                    <a:pt x="36893" y="10668"/>
                    <a:pt x="36640" y="10795"/>
                    <a:pt x="36259" y="10795"/>
                  </a:cubicBezTo>
                  <a:cubicBezTo>
                    <a:pt x="35878" y="10795"/>
                    <a:pt x="35306" y="10605"/>
                    <a:pt x="34544" y="10224"/>
                  </a:cubicBezTo>
                  <a:cubicBezTo>
                    <a:pt x="33782" y="9906"/>
                    <a:pt x="32766" y="9525"/>
                    <a:pt x="31623" y="9081"/>
                  </a:cubicBezTo>
                  <a:cubicBezTo>
                    <a:pt x="30480" y="8700"/>
                    <a:pt x="29147" y="8319"/>
                    <a:pt x="27623" y="8001"/>
                  </a:cubicBezTo>
                  <a:cubicBezTo>
                    <a:pt x="26099" y="7684"/>
                    <a:pt x="24448" y="7493"/>
                    <a:pt x="22670" y="7493"/>
                  </a:cubicBezTo>
                  <a:cubicBezTo>
                    <a:pt x="21273" y="7493"/>
                    <a:pt x="20066" y="7620"/>
                    <a:pt x="18987" y="7874"/>
                  </a:cubicBezTo>
                  <a:cubicBezTo>
                    <a:pt x="17971" y="8128"/>
                    <a:pt x="17018" y="8446"/>
                    <a:pt x="16320" y="8890"/>
                  </a:cubicBezTo>
                  <a:cubicBezTo>
                    <a:pt x="15621" y="9334"/>
                    <a:pt x="15113" y="9906"/>
                    <a:pt x="14732" y="10541"/>
                  </a:cubicBezTo>
                  <a:cubicBezTo>
                    <a:pt x="14415" y="11176"/>
                    <a:pt x="14224" y="11874"/>
                    <a:pt x="14224" y="12573"/>
                  </a:cubicBezTo>
                  <a:cubicBezTo>
                    <a:pt x="14224" y="13589"/>
                    <a:pt x="14605" y="14542"/>
                    <a:pt x="15367" y="15303"/>
                  </a:cubicBezTo>
                  <a:cubicBezTo>
                    <a:pt x="16129" y="16066"/>
                    <a:pt x="17145" y="16764"/>
                    <a:pt x="18479" y="17399"/>
                  </a:cubicBezTo>
                  <a:cubicBezTo>
                    <a:pt x="19749" y="17970"/>
                    <a:pt x="21273" y="18542"/>
                    <a:pt x="22924" y="19113"/>
                  </a:cubicBezTo>
                  <a:cubicBezTo>
                    <a:pt x="24575" y="19622"/>
                    <a:pt x="26226" y="20193"/>
                    <a:pt x="27940" y="20765"/>
                  </a:cubicBezTo>
                  <a:cubicBezTo>
                    <a:pt x="29655" y="21336"/>
                    <a:pt x="31306" y="22034"/>
                    <a:pt x="32957" y="22733"/>
                  </a:cubicBezTo>
                  <a:cubicBezTo>
                    <a:pt x="34608" y="23495"/>
                    <a:pt x="36068" y="24384"/>
                    <a:pt x="37338" y="25463"/>
                  </a:cubicBezTo>
                  <a:cubicBezTo>
                    <a:pt x="38608" y="26543"/>
                    <a:pt x="39624" y="27749"/>
                    <a:pt x="40450" y="29147"/>
                  </a:cubicBezTo>
                  <a:cubicBezTo>
                    <a:pt x="41275" y="30544"/>
                    <a:pt x="41593" y="32195"/>
                    <a:pt x="41593" y="34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g3dc6beee290_0_928"/>
            <p:cNvSpPr/>
            <p:nvPr/>
          </p:nvSpPr>
          <p:spPr>
            <a:xfrm>
              <a:off x="1847798" y="398208"/>
              <a:ext cx="13017" cy="48196"/>
            </a:xfrm>
            <a:custGeom>
              <a:avLst/>
              <a:gdLst/>
              <a:ahLst/>
              <a:cxnLst/>
              <a:rect l="l" t="t" r="r" b="b"/>
              <a:pathLst>
                <a:path w="13017" h="48196" extrusionOk="0">
                  <a:moveTo>
                    <a:pt x="12954" y="46672"/>
                  </a:moveTo>
                  <a:cubicBezTo>
                    <a:pt x="12954" y="46672"/>
                    <a:pt x="12827" y="47117"/>
                    <a:pt x="12637" y="47308"/>
                  </a:cubicBezTo>
                  <a:cubicBezTo>
                    <a:pt x="12446" y="47498"/>
                    <a:pt x="12065" y="47689"/>
                    <a:pt x="11557" y="47752"/>
                  </a:cubicBezTo>
                  <a:cubicBezTo>
                    <a:pt x="11049" y="47879"/>
                    <a:pt x="10414" y="48006"/>
                    <a:pt x="9589" y="48070"/>
                  </a:cubicBezTo>
                  <a:cubicBezTo>
                    <a:pt x="8763" y="48133"/>
                    <a:pt x="7747" y="48197"/>
                    <a:pt x="6477" y="48197"/>
                  </a:cubicBezTo>
                  <a:cubicBezTo>
                    <a:pt x="5207" y="48197"/>
                    <a:pt x="4191" y="48197"/>
                    <a:pt x="3365" y="48070"/>
                  </a:cubicBezTo>
                  <a:cubicBezTo>
                    <a:pt x="2540" y="48006"/>
                    <a:pt x="1842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127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429" y="127"/>
                  </a:cubicBezTo>
                  <a:cubicBezTo>
                    <a:pt x="4255" y="64"/>
                    <a:pt x="5271" y="0"/>
                    <a:pt x="6540" y="0"/>
                  </a:cubicBezTo>
                  <a:cubicBezTo>
                    <a:pt x="7811" y="0"/>
                    <a:pt x="8890" y="0"/>
                    <a:pt x="9652" y="127"/>
                  </a:cubicBezTo>
                  <a:cubicBezTo>
                    <a:pt x="10478" y="191"/>
                    <a:pt x="11113" y="317"/>
                    <a:pt x="11621" y="444"/>
                  </a:cubicBezTo>
                  <a:cubicBezTo>
                    <a:pt x="12129" y="572"/>
                    <a:pt x="12446" y="699"/>
                    <a:pt x="12700" y="953"/>
                  </a:cubicBezTo>
                  <a:cubicBezTo>
                    <a:pt x="12890" y="1143"/>
                    <a:pt x="13018" y="1397"/>
                    <a:pt x="13018" y="1588"/>
                  </a:cubicBezTo>
                  <a:lnTo>
                    <a:pt x="13018" y="46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g3dc6beee290_0_928"/>
            <p:cNvSpPr/>
            <p:nvPr/>
          </p:nvSpPr>
          <p:spPr>
            <a:xfrm>
              <a:off x="1878279" y="398462"/>
              <a:ext cx="48704" cy="47942"/>
            </a:xfrm>
            <a:custGeom>
              <a:avLst/>
              <a:gdLst/>
              <a:ahLst/>
              <a:cxnLst/>
              <a:rect l="l" t="t" r="r" b="b"/>
              <a:pathLst>
                <a:path w="48704" h="47942" extrusionOk="0">
                  <a:moveTo>
                    <a:pt x="48704" y="4001"/>
                  </a:moveTo>
                  <a:cubicBezTo>
                    <a:pt x="48704" y="4763"/>
                    <a:pt x="48704" y="5334"/>
                    <a:pt x="48577" y="5842"/>
                  </a:cubicBezTo>
                  <a:cubicBezTo>
                    <a:pt x="48451" y="6350"/>
                    <a:pt x="48387" y="6731"/>
                    <a:pt x="48196" y="7049"/>
                  </a:cubicBezTo>
                  <a:cubicBezTo>
                    <a:pt x="48006" y="7303"/>
                    <a:pt x="47815" y="7556"/>
                    <a:pt x="47561" y="7747"/>
                  </a:cubicBezTo>
                  <a:cubicBezTo>
                    <a:pt x="47307" y="7874"/>
                    <a:pt x="47054" y="7938"/>
                    <a:pt x="46736" y="7938"/>
                  </a:cubicBezTo>
                  <a:lnTo>
                    <a:pt x="30798" y="7938"/>
                  </a:lnTo>
                  <a:lnTo>
                    <a:pt x="30798" y="46418"/>
                  </a:lnTo>
                  <a:cubicBezTo>
                    <a:pt x="30798" y="46418"/>
                    <a:pt x="30670" y="46863"/>
                    <a:pt x="30480" y="47054"/>
                  </a:cubicBezTo>
                  <a:cubicBezTo>
                    <a:pt x="30226" y="47244"/>
                    <a:pt x="29908" y="47435"/>
                    <a:pt x="29401" y="47498"/>
                  </a:cubicBezTo>
                  <a:cubicBezTo>
                    <a:pt x="28892" y="47625"/>
                    <a:pt x="28257" y="47752"/>
                    <a:pt x="27368" y="47815"/>
                  </a:cubicBezTo>
                  <a:cubicBezTo>
                    <a:pt x="26543" y="47879"/>
                    <a:pt x="25527" y="47943"/>
                    <a:pt x="24257" y="47943"/>
                  </a:cubicBezTo>
                  <a:cubicBezTo>
                    <a:pt x="22987" y="47943"/>
                    <a:pt x="21971" y="47943"/>
                    <a:pt x="21145" y="47815"/>
                  </a:cubicBezTo>
                  <a:cubicBezTo>
                    <a:pt x="20320" y="47752"/>
                    <a:pt x="19685" y="47625"/>
                    <a:pt x="19177" y="47498"/>
                  </a:cubicBezTo>
                  <a:cubicBezTo>
                    <a:pt x="18669" y="47371"/>
                    <a:pt x="18351" y="47244"/>
                    <a:pt x="18161" y="47054"/>
                  </a:cubicBezTo>
                  <a:cubicBezTo>
                    <a:pt x="17907" y="46863"/>
                    <a:pt x="17843" y="46672"/>
                    <a:pt x="17843" y="46418"/>
                  </a:cubicBezTo>
                  <a:lnTo>
                    <a:pt x="17843" y="7938"/>
                  </a:lnTo>
                  <a:lnTo>
                    <a:pt x="1905" y="7938"/>
                  </a:lnTo>
                  <a:cubicBezTo>
                    <a:pt x="1905" y="7938"/>
                    <a:pt x="1333" y="7938"/>
                    <a:pt x="1079" y="7747"/>
                  </a:cubicBezTo>
                  <a:cubicBezTo>
                    <a:pt x="826" y="7620"/>
                    <a:pt x="635" y="7366"/>
                    <a:pt x="508" y="7049"/>
                  </a:cubicBezTo>
                  <a:cubicBezTo>
                    <a:pt x="317" y="6731"/>
                    <a:pt x="190" y="6350"/>
                    <a:pt x="127" y="5842"/>
                  </a:cubicBezTo>
                  <a:cubicBezTo>
                    <a:pt x="63" y="5334"/>
                    <a:pt x="0" y="4699"/>
                    <a:pt x="0" y="4001"/>
                  </a:cubicBezTo>
                  <a:cubicBezTo>
                    <a:pt x="0" y="3302"/>
                    <a:pt x="0" y="2667"/>
                    <a:pt x="127" y="2159"/>
                  </a:cubicBezTo>
                  <a:cubicBezTo>
                    <a:pt x="190" y="1651"/>
                    <a:pt x="317" y="1206"/>
                    <a:pt x="508" y="889"/>
                  </a:cubicBezTo>
                  <a:cubicBezTo>
                    <a:pt x="698" y="635"/>
                    <a:pt x="889" y="317"/>
                    <a:pt x="1079" y="190"/>
                  </a:cubicBezTo>
                  <a:cubicBezTo>
                    <a:pt x="1333" y="63"/>
                    <a:pt x="1588" y="0"/>
                    <a:pt x="1905" y="0"/>
                  </a:cubicBezTo>
                  <a:lnTo>
                    <a:pt x="46736" y="0"/>
                  </a:lnTo>
                  <a:cubicBezTo>
                    <a:pt x="46736" y="0"/>
                    <a:pt x="47307" y="63"/>
                    <a:pt x="47561" y="190"/>
                  </a:cubicBezTo>
                  <a:cubicBezTo>
                    <a:pt x="47815" y="317"/>
                    <a:pt x="48006" y="572"/>
                    <a:pt x="48196" y="889"/>
                  </a:cubicBezTo>
                  <a:cubicBezTo>
                    <a:pt x="48323" y="1206"/>
                    <a:pt x="48451" y="1588"/>
                    <a:pt x="48577" y="2159"/>
                  </a:cubicBezTo>
                  <a:cubicBezTo>
                    <a:pt x="48641" y="2667"/>
                    <a:pt x="48704" y="3302"/>
                    <a:pt x="48704" y="40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g3dc6beee290_0_928"/>
            <p:cNvSpPr/>
            <p:nvPr/>
          </p:nvSpPr>
          <p:spPr>
            <a:xfrm>
              <a:off x="1930841" y="398335"/>
              <a:ext cx="58711" cy="48196"/>
            </a:xfrm>
            <a:custGeom>
              <a:avLst/>
              <a:gdLst/>
              <a:ahLst/>
              <a:cxnLst/>
              <a:rect l="l" t="t" r="r" b="b"/>
              <a:pathLst>
                <a:path w="58711" h="48196" extrusionOk="0">
                  <a:moveTo>
                    <a:pt x="28718" y="9271"/>
                  </a:moveTo>
                  <a:lnTo>
                    <a:pt x="28718" y="9271"/>
                  </a:lnTo>
                  <a:lnTo>
                    <a:pt x="19764" y="29591"/>
                  </a:lnTo>
                  <a:lnTo>
                    <a:pt x="37798" y="29591"/>
                  </a:lnTo>
                  <a:lnTo>
                    <a:pt x="28781" y="9271"/>
                  </a:lnTo>
                  <a:close/>
                  <a:moveTo>
                    <a:pt x="57928" y="44259"/>
                  </a:moveTo>
                  <a:cubicBezTo>
                    <a:pt x="58309" y="45148"/>
                    <a:pt x="58563" y="45847"/>
                    <a:pt x="58690" y="46355"/>
                  </a:cubicBezTo>
                  <a:cubicBezTo>
                    <a:pt x="58753" y="46863"/>
                    <a:pt x="58690" y="47244"/>
                    <a:pt x="58309" y="47562"/>
                  </a:cubicBezTo>
                  <a:cubicBezTo>
                    <a:pt x="57928" y="47816"/>
                    <a:pt x="57293" y="48006"/>
                    <a:pt x="56404" y="48006"/>
                  </a:cubicBezTo>
                  <a:cubicBezTo>
                    <a:pt x="55451" y="48070"/>
                    <a:pt x="54245" y="48133"/>
                    <a:pt x="52594" y="48133"/>
                  </a:cubicBezTo>
                  <a:cubicBezTo>
                    <a:pt x="50943" y="48133"/>
                    <a:pt x="49609" y="48133"/>
                    <a:pt x="48657" y="48070"/>
                  </a:cubicBezTo>
                  <a:cubicBezTo>
                    <a:pt x="47704" y="48070"/>
                    <a:pt x="47006" y="47942"/>
                    <a:pt x="46498" y="47879"/>
                  </a:cubicBezTo>
                  <a:cubicBezTo>
                    <a:pt x="45990" y="47752"/>
                    <a:pt x="45672" y="47625"/>
                    <a:pt x="45482" y="47434"/>
                  </a:cubicBezTo>
                  <a:cubicBezTo>
                    <a:pt x="45291" y="47244"/>
                    <a:pt x="45164" y="46990"/>
                    <a:pt x="44974" y="46673"/>
                  </a:cubicBezTo>
                  <a:lnTo>
                    <a:pt x="40656" y="37084"/>
                  </a:lnTo>
                  <a:lnTo>
                    <a:pt x="16780" y="37084"/>
                  </a:lnTo>
                  <a:lnTo>
                    <a:pt x="12716" y="46419"/>
                  </a:lnTo>
                  <a:cubicBezTo>
                    <a:pt x="12589" y="46736"/>
                    <a:pt x="12398" y="47054"/>
                    <a:pt x="12208" y="47308"/>
                  </a:cubicBezTo>
                  <a:cubicBezTo>
                    <a:pt x="12017" y="47562"/>
                    <a:pt x="11636" y="47752"/>
                    <a:pt x="11192" y="47879"/>
                  </a:cubicBezTo>
                  <a:cubicBezTo>
                    <a:pt x="10684" y="48006"/>
                    <a:pt x="10049" y="48133"/>
                    <a:pt x="9160" y="48133"/>
                  </a:cubicBezTo>
                  <a:cubicBezTo>
                    <a:pt x="8271" y="48133"/>
                    <a:pt x="7191" y="48197"/>
                    <a:pt x="5731" y="48197"/>
                  </a:cubicBezTo>
                  <a:cubicBezTo>
                    <a:pt x="4207" y="48197"/>
                    <a:pt x="3064" y="48197"/>
                    <a:pt x="2175" y="48070"/>
                  </a:cubicBezTo>
                  <a:cubicBezTo>
                    <a:pt x="1349" y="48006"/>
                    <a:pt x="714" y="47816"/>
                    <a:pt x="397" y="47498"/>
                  </a:cubicBezTo>
                  <a:cubicBezTo>
                    <a:pt x="79" y="47244"/>
                    <a:pt x="-48" y="46799"/>
                    <a:pt x="16" y="46291"/>
                  </a:cubicBezTo>
                  <a:cubicBezTo>
                    <a:pt x="79" y="45784"/>
                    <a:pt x="397" y="45085"/>
                    <a:pt x="714" y="44196"/>
                  </a:cubicBezTo>
                  <a:lnTo>
                    <a:pt x="20336" y="1842"/>
                  </a:lnTo>
                  <a:cubicBezTo>
                    <a:pt x="20526" y="1397"/>
                    <a:pt x="20780" y="1080"/>
                    <a:pt x="21034" y="826"/>
                  </a:cubicBezTo>
                  <a:cubicBezTo>
                    <a:pt x="21288" y="572"/>
                    <a:pt x="21733" y="317"/>
                    <a:pt x="22304" y="254"/>
                  </a:cubicBezTo>
                  <a:cubicBezTo>
                    <a:pt x="22876" y="127"/>
                    <a:pt x="23701" y="0"/>
                    <a:pt x="24654" y="0"/>
                  </a:cubicBezTo>
                  <a:cubicBezTo>
                    <a:pt x="25670" y="0"/>
                    <a:pt x="27003" y="0"/>
                    <a:pt x="28654" y="0"/>
                  </a:cubicBezTo>
                  <a:cubicBezTo>
                    <a:pt x="30623" y="0"/>
                    <a:pt x="32147" y="0"/>
                    <a:pt x="33290" y="0"/>
                  </a:cubicBezTo>
                  <a:cubicBezTo>
                    <a:pt x="34433" y="0"/>
                    <a:pt x="35322" y="127"/>
                    <a:pt x="35957" y="254"/>
                  </a:cubicBezTo>
                  <a:cubicBezTo>
                    <a:pt x="36592" y="381"/>
                    <a:pt x="37036" y="572"/>
                    <a:pt x="37354" y="889"/>
                  </a:cubicBezTo>
                  <a:cubicBezTo>
                    <a:pt x="37608" y="1143"/>
                    <a:pt x="37862" y="1524"/>
                    <a:pt x="38052" y="2032"/>
                  </a:cubicBezTo>
                  <a:lnTo>
                    <a:pt x="57737" y="44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g3dc6beee290_0_928"/>
            <p:cNvSpPr/>
            <p:nvPr/>
          </p:nvSpPr>
          <p:spPr>
            <a:xfrm>
              <a:off x="2007755" y="398399"/>
              <a:ext cx="47180" cy="48006"/>
            </a:xfrm>
            <a:custGeom>
              <a:avLst/>
              <a:gdLst/>
              <a:ahLst/>
              <a:cxnLst/>
              <a:rect l="l" t="t" r="r" b="b"/>
              <a:pathLst>
                <a:path w="47180" h="48006" extrusionOk="0">
                  <a:moveTo>
                    <a:pt x="30480" y="14160"/>
                  </a:moveTo>
                  <a:lnTo>
                    <a:pt x="30480" y="14160"/>
                  </a:lnTo>
                  <a:cubicBezTo>
                    <a:pt x="30480" y="12573"/>
                    <a:pt x="30036" y="11240"/>
                    <a:pt x="29020" y="10160"/>
                  </a:cubicBezTo>
                  <a:cubicBezTo>
                    <a:pt x="28067" y="9080"/>
                    <a:pt x="26543" y="8319"/>
                    <a:pt x="24384" y="7874"/>
                  </a:cubicBezTo>
                  <a:cubicBezTo>
                    <a:pt x="23749" y="7747"/>
                    <a:pt x="22987" y="7620"/>
                    <a:pt x="22162" y="7556"/>
                  </a:cubicBezTo>
                  <a:cubicBezTo>
                    <a:pt x="21336" y="7493"/>
                    <a:pt x="20193" y="7429"/>
                    <a:pt x="18669" y="7429"/>
                  </a:cubicBezTo>
                  <a:lnTo>
                    <a:pt x="12890" y="7429"/>
                  </a:lnTo>
                  <a:lnTo>
                    <a:pt x="12890" y="20955"/>
                  </a:lnTo>
                  <a:lnTo>
                    <a:pt x="19495" y="20955"/>
                  </a:lnTo>
                  <a:cubicBezTo>
                    <a:pt x="21336" y="20955"/>
                    <a:pt x="22924" y="20765"/>
                    <a:pt x="24321" y="20447"/>
                  </a:cubicBezTo>
                  <a:cubicBezTo>
                    <a:pt x="25718" y="20130"/>
                    <a:pt x="26861" y="19685"/>
                    <a:pt x="27749" y="19050"/>
                  </a:cubicBezTo>
                  <a:cubicBezTo>
                    <a:pt x="28702" y="18415"/>
                    <a:pt x="29337" y="17716"/>
                    <a:pt x="29845" y="16891"/>
                  </a:cubicBezTo>
                  <a:cubicBezTo>
                    <a:pt x="30290" y="16065"/>
                    <a:pt x="30543" y="15113"/>
                    <a:pt x="30543" y="14097"/>
                  </a:cubicBezTo>
                  <a:moveTo>
                    <a:pt x="47180" y="46545"/>
                  </a:moveTo>
                  <a:cubicBezTo>
                    <a:pt x="47180" y="46545"/>
                    <a:pt x="47117" y="47054"/>
                    <a:pt x="46990" y="47244"/>
                  </a:cubicBezTo>
                  <a:cubicBezTo>
                    <a:pt x="46863" y="47371"/>
                    <a:pt x="46546" y="47562"/>
                    <a:pt x="46038" y="47688"/>
                  </a:cubicBezTo>
                  <a:cubicBezTo>
                    <a:pt x="45530" y="47815"/>
                    <a:pt x="44831" y="47942"/>
                    <a:pt x="43879" y="47942"/>
                  </a:cubicBezTo>
                  <a:cubicBezTo>
                    <a:pt x="42926" y="47942"/>
                    <a:pt x="41656" y="48006"/>
                    <a:pt x="40005" y="48006"/>
                  </a:cubicBezTo>
                  <a:cubicBezTo>
                    <a:pt x="38608" y="48006"/>
                    <a:pt x="37529" y="48006"/>
                    <a:pt x="36703" y="47942"/>
                  </a:cubicBezTo>
                  <a:cubicBezTo>
                    <a:pt x="35877" y="47942"/>
                    <a:pt x="35243" y="47815"/>
                    <a:pt x="34735" y="47625"/>
                  </a:cubicBezTo>
                  <a:cubicBezTo>
                    <a:pt x="34290" y="47498"/>
                    <a:pt x="33973" y="47308"/>
                    <a:pt x="33718" y="47054"/>
                  </a:cubicBezTo>
                  <a:cubicBezTo>
                    <a:pt x="33528" y="46926"/>
                    <a:pt x="33338" y="46609"/>
                    <a:pt x="33211" y="46291"/>
                  </a:cubicBezTo>
                  <a:lnTo>
                    <a:pt x="27496" y="35623"/>
                  </a:lnTo>
                  <a:cubicBezTo>
                    <a:pt x="26797" y="34417"/>
                    <a:pt x="26099" y="33337"/>
                    <a:pt x="25464" y="32448"/>
                  </a:cubicBezTo>
                  <a:cubicBezTo>
                    <a:pt x="24829" y="31496"/>
                    <a:pt x="24067" y="30734"/>
                    <a:pt x="23305" y="30099"/>
                  </a:cubicBezTo>
                  <a:cubicBezTo>
                    <a:pt x="22543" y="29464"/>
                    <a:pt x="21590" y="29019"/>
                    <a:pt x="20511" y="28702"/>
                  </a:cubicBezTo>
                  <a:cubicBezTo>
                    <a:pt x="19431" y="28384"/>
                    <a:pt x="18288" y="28194"/>
                    <a:pt x="16891" y="28194"/>
                  </a:cubicBezTo>
                  <a:lnTo>
                    <a:pt x="12890" y="28194"/>
                  </a:lnTo>
                  <a:lnTo>
                    <a:pt x="12890" y="46419"/>
                  </a:lnTo>
                  <a:cubicBezTo>
                    <a:pt x="12890" y="46419"/>
                    <a:pt x="12827" y="46863"/>
                    <a:pt x="12573" y="47054"/>
                  </a:cubicBezTo>
                  <a:cubicBezTo>
                    <a:pt x="12319" y="47244"/>
                    <a:pt x="12002" y="47434"/>
                    <a:pt x="11493" y="47498"/>
                  </a:cubicBezTo>
                  <a:cubicBezTo>
                    <a:pt x="11049" y="47625"/>
                    <a:pt x="10351" y="47688"/>
                    <a:pt x="9525" y="47815"/>
                  </a:cubicBezTo>
                  <a:cubicBezTo>
                    <a:pt x="8699" y="47879"/>
                    <a:pt x="7684" y="47942"/>
                    <a:pt x="6414" y="47942"/>
                  </a:cubicBezTo>
                  <a:cubicBezTo>
                    <a:pt x="5143" y="47942"/>
                    <a:pt x="4127" y="47942"/>
                    <a:pt x="3302" y="47815"/>
                  </a:cubicBezTo>
                  <a:cubicBezTo>
                    <a:pt x="2477" y="47752"/>
                    <a:pt x="1778" y="47625"/>
                    <a:pt x="1334" y="47498"/>
                  </a:cubicBezTo>
                  <a:cubicBezTo>
                    <a:pt x="826" y="47371"/>
                    <a:pt x="508" y="47244"/>
                    <a:pt x="318" y="47054"/>
                  </a:cubicBezTo>
                  <a:cubicBezTo>
                    <a:pt x="127" y="46863"/>
                    <a:pt x="0" y="46672"/>
                    <a:pt x="0" y="46419"/>
                  </a:cubicBezTo>
                  <a:lnTo>
                    <a:pt x="0" y="3048"/>
                  </a:lnTo>
                  <a:cubicBezTo>
                    <a:pt x="0" y="1968"/>
                    <a:pt x="381" y="1206"/>
                    <a:pt x="1080" y="762"/>
                  </a:cubicBezTo>
                  <a:cubicBezTo>
                    <a:pt x="1842" y="254"/>
                    <a:pt x="2730" y="0"/>
                    <a:pt x="3810" y="0"/>
                  </a:cubicBezTo>
                  <a:lnTo>
                    <a:pt x="20257" y="0"/>
                  </a:lnTo>
                  <a:cubicBezTo>
                    <a:pt x="21908" y="0"/>
                    <a:pt x="23305" y="0"/>
                    <a:pt x="24384" y="63"/>
                  </a:cubicBezTo>
                  <a:cubicBezTo>
                    <a:pt x="25464" y="127"/>
                    <a:pt x="26416" y="190"/>
                    <a:pt x="27305" y="254"/>
                  </a:cubicBezTo>
                  <a:cubicBezTo>
                    <a:pt x="29845" y="508"/>
                    <a:pt x="32195" y="1016"/>
                    <a:pt x="34227" y="1651"/>
                  </a:cubicBezTo>
                  <a:cubicBezTo>
                    <a:pt x="36259" y="2349"/>
                    <a:pt x="38037" y="3175"/>
                    <a:pt x="39434" y="4254"/>
                  </a:cubicBezTo>
                  <a:cubicBezTo>
                    <a:pt x="40830" y="5334"/>
                    <a:pt x="41974" y="6604"/>
                    <a:pt x="42672" y="8065"/>
                  </a:cubicBezTo>
                  <a:cubicBezTo>
                    <a:pt x="43434" y="9525"/>
                    <a:pt x="43815" y="11176"/>
                    <a:pt x="43815" y="13144"/>
                  </a:cubicBezTo>
                  <a:cubicBezTo>
                    <a:pt x="43815" y="14732"/>
                    <a:pt x="43561" y="16192"/>
                    <a:pt x="42990" y="17526"/>
                  </a:cubicBezTo>
                  <a:cubicBezTo>
                    <a:pt x="42482" y="18859"/>
                    <a:pt x="41656" y="20002"/>
                    <a:pt x="40640" y="21019"/>
                  </a:cubicBezTo>
                  <a:cubicBezTo>
                    <a:pt x="39561" y="22034"/>
                    <a:pt x="38290" y="22923"/>
                    <a:pt x="36767" y="23685"/>
                  </a:cubicBezTo>
                  <a:cubicBezTo>
                    <a:pt x="35243" y="24447"/>
                    <a:pt x="33465" y="25083"/>
                    <a:pt x="31496" y="25527"/>
                  </a:cubicBezTo>
                  <a:cubicBezTo>
                    <a:pt x="32449" y="25844"/>
                    <a:pt x="33338" y="26289"/>
                    <a:pt x="34163" y="26797"/>
                  </a:cubicBezTo>
                  <a:cubicBezTo>
                    <a:pt x="34989" y="27305"/>
                    <a:pt x="35751" y="27876"/>
                    <a:pt x="36513" y="28575"/>
                  </a:cubicBezTo>
                  <a:cubicBezTo>
                    <a:pt x="37211" y="29273"/>
                    <a:pt x="37973" y="30099"/>
                    <a:pt x="38608" y="30988"/>
                  </a:cubicBezTo>
                  <a:cubicBezTo>
                    <a:pt x="39243" y="31877"/>
                    <a:pt x="39942" y="32893"/>
                    <a:pt x="40513" y="34036"/>
                  </a:cubicBezTo>
                  <a:lnTo>
                    <a:pt x="45847" y="43434"/>
                  </a:lnTo>
                  <a:cubicBezTo>
                    <a:pt x="46355" y="44387"/>
                    <a:pt x="46673" y="45085"/>
                    <a:pt x="46799" y="45466"/>
                  </a:cubicBezTo>
                  <a:cubicBezTo>
                    <a:pt x="46990" y="45910"/>
                    <a:pt x="47054" y="46228"/>
                    <a:pt x="47054" y="464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g3dc6beee290_0_928"/>
            <p:cNvSpPr/>
            <p:nvPr/>
          </p:nvSpPr>
          <p:spPr>
            <a:xfrm>
              <a:off x="2074430" y="398208"/>
              <a:ext cx="13017" cy="48196"/>
            </a:xfrm>
            <a:custGeom>
              <a:avLst/>
              <a:gdLst/>
              <a:ahLst/>
              <a:cxnLst/>
              <a:rect l="l" t="t" r="r" b="b"/>
              <a:pathLst>
                <a:path w="13017" h="48196" extrusionOk="0">
                  <a:moveTo>
                    <a:pt x="13018" y="46672"/>
                  </a:moveTo>
                  <a:cubicBezTo>
                    <a:pt x="13018" y="46672"/>
                    <a:pt x="12890" y="47117"/>
                    <a:pt x="12700" y="47308"/>
                  </a:cubicBezTo>
                  <a:cubicBezTo>
                    <a:pt x="12446" y="47498"/>
                    <a:pt x="12129" y="47689"/>
                    <a:pt x="11621" y="47752"/>
                  </a:cubicBezTo>
                  <a:cubicBezTo>
                    <a:pt x="11113" y="47879"/>
                    <a:pt x="10477" y="48006"/>
                    <a:pt x="9652" y="48070"/>
                  </a:cubicBezTo>
                  <a:cubicBezTo>
                    <a:pt x="8827" y="48133"/>
                    <a:pt x="7747" y="48197"/>
                    <a:pt x="6477" y="48197"/>
                  </a:cubicBezTo>
                  <a:cubicBezTo>
                    <a:pt x="5207" y="48197"/>
                    <a:pt x="4191" y="48197"/>
                    <a:pt x="3365" y="48070"/>
                  </a:cubicBezTo>
                  <a:cubicBezTo>
                    <a:pt x="2540" y="48006"/>
                    <a:pt x="1842" y="47879"/>
                    <a:pt x="1397" y="47752"/>
                  </a:cubicBezTo>
                  <a:cubicBezTo>
                    <a:pt x="889" y="47625"/>
                    <a:pt x="571" y="47498"/>
                    <a:pt x="318" y="47308"/>
                  </a:cubicBezTo>
                  <a:cubicBezTo>
                    <a:pt x="64" y="47117"/>
                    <a:pt x="0" y="46926"/>
                    <a:pt x="0" y="46672"/>
                  </a:cubicBezTo>
                  <a:lnTo>
                    <a:pt x="0" y="1588"/>
                  </a:lnTo>
                  <a:cubicBezTo>
                    <a:pt x="0" y="1588"/>
                    <a:pt x="127" y="1143"/>
                    <a:pt x="318" y="953"/>
                  </a:cubicBezTo>
                  <a:cubicBezTo>
                    <a:pt x="508" y="762"/>
                    <a:pt x="889" y="635"/>
                    <a:pt x="1397" y="444"/>
                  </a:cubicBezTo>
                  <a:cubicBezTo>
                    <a:pt x="1905" y="317"/>
                    <a:pt x="2604" y="254"/>
                    <a:pt x="3365" y="127"/>
                  </a:cubicBezTo>
                  <a:cubicBezTo>
                    <a:pt x="4191" y="64"/>
                    <a:pt x="5207" y="0"/>
                    <a:pt x="6477" y="0"/>
                  </a:cubicBezTo>
                  <a:cubicBezTo>
                    <a:pt x="7747" y="0"/>
                    <a:pt x="8827" y="0"/>
                    <a:pt x="9652" y="127"/>
                  </a:cubicBezTo>
                  <a:cubicBezTo>
                    <a:pt x="10477" y="191"/>
                    <a:pt x="11113" y="317"/>
                    <a:pt x="11621" y="444"/>
                  </a:cubicBezTo>
                  <a:cubicBezTo>
                    <a:pt x="12129" y="572"/>
                    <a:pt x="12446" y="699"/>
                    <a:pt x="12700" y="953"/>
                  </a:cubicBezTo>
                  <a:cubicBezTo>
                    <a:pt x="12890" y="1143"/>
                    <a:pt x="13018" y="1397"/>
                    <a:pt x="13018" y="1588"/>
                  </a:cubicBezTo>
                  <a:lnTo>
                    <a:pt x="13018" y="46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g3dc6beee290_0_928"/>
            <p:cNvSpPr/>
            <p:nvPr/>
          </p:nvSpPr>
          <p:spPr>
            <a:xfrm>
              <a:off x="2105814" y="398335"/>
              <a:ext cx="58490" cy="48196"/>
            </a:xfrm>
            <a:custGeom>
              <a:avLst/>
              <a:gdLst/>
              <a:ahLst/>
              <a:cxnLst/>
              <a:rect l="l" t="t" r="r" b="b"/>
              <a:pathLst>
                <a:path w="58490" h="48196" extrusionOk="0">
                  <a:moveTo>
                    <a:pt x="28497" y="9271"/>
                  </a:moveTo>
                  <a:lnTo>
                    <a:pt x="28497" y="9271"/>
                  </a:lnTo>
                  <a:lnTo>
                    <a:pt x="19480" y="29591"/>
                  </a:lnTo>
                  <a:lnTo>
                    <a:pt x="37514" y="29591"/>
                  </a:lnTo>
                  <a:lnTo>
                    <a:pt x="28497" y="9271"/>
                  </a:lnTo>
                  <a:close/>
                  <a:moveTo>
                    <a:pt x="57707" y="44259"/>
                  </a:moveTo>
                  <a:cubicBezTo>
                    <a:pt x="58088" y="45148"/>
                    <a:pt x="58342" y="45847"/>
                    <a:pt x="58469" y="46355"/>
                  </a:cubicBezTo>
                  <a:cubicBezTo>
                    <a:pt x="58532" y="46863"/>
                    <a:pt x="58469" y="47244"/>
                    <a:pt x="58088" y="47562"/>
                  </a:cubicBezTo>
                  <a:cubicBezTo>
                    <a:pt x="57707" y="47816"/>
                    <a:pt x="57072" y="48006"/>
                    <a:pt x="56183" y="48006"/>
                  </a:cubicBezTo>
                  <a:cubicBezTo>
                    <a:pt x="55294" y="48070"/>
                    <a:pt x="54024" y="48133"/>
                    <a:pt x="52373" y="48133"/>
                  </a:cubicBezTo>
                  <a:cubicBezTo>
                    <a:pt x="50722" y="48133"/>
                    <a:pt x="49388" y="48133"/>
                    <a:pt x="48499" y="48070"/>
                  </a:cubicBezTo>
                  <a:cubicBezTo>
                    <a:pt x="47547" y="48070"/>
                    <a:pt x="46848" y="47942"/>
                    <a:pt x="46340" y="47879"/>
                  </a:cubicBezTo>
                  <a:cubicBezTo>
                    <a:pt x="45832" y="47752"/>
                    <a:pt x="45515" y="47625"/>
                    <a:pt x="45324" y="47434"/>
                  </a:cubicBezTo>
                  <a:cubicBezTo>
                    <a:pt x="45134" y="47244"/>
                    <a:pt x="44943" y="46990"/>
                    <a:pt x="44816" y="46673"/>
                  </a:cubicBezTo>
                  <a:lnTo>
                    <a:pt x="40562" y="37084"/>
                  </a:lnTo>
                  <a:lnTo>
                    <a:pt x="16686" y="37084"/>
                  </a:lnTo>
                  <a:lnTo>
                    <a:pt x="12685" y="46419"/>
                  </a:lnTo>
                  <a:cubicBezTo>
                    <a:pt x="12558" y="46736"/>
                    <a:pt x="12368" y="47054"/>
                    <a:pt x="12177" y="47308"/>
                  </a:cubicBezTo>
                  <a:cubicBezTo>
                    <a:pt x="11987" y="47562"/>
                    <a:pt x="11606" y="47752"/>
                    <a:pt x="11161" y="47879"/>
                  </a:cubicBezTo>
                  <a:cubicBezTo>
                    <a:pt x="10653" y="48006"/>
                    <a:pt x="10018" y="48133"/>
                    <a:pt x="9129" y="48133"/>
                  </a:cubicBezTo>
                  <a:cubicBezTo>
                    <a:pt x="8240" y="48133"/>
                    <a:pt x="7097" y="48197"/>
                    <a:pt x="5700" y="48197"/>
                  </a:cubicBezTo>
                  <a:cubicBezTo>
                    <a:pt x="4176" y="48197"/>
                    <a:pt x="3033" y="48197"/>
                    <a:pt x="2144" y="48070"/>
                  </a:cubicBezTo>
                  <a:cubicBezTo>
                    <a:pt x="1255" y="48006"/>
                    <a:pt x="684" y="47816"/>
                    <a:pt x="366" y="47498"/>
                  </a:cubicBezTo>
                  <a:cubicBezTo>
                    <a:pt x="49" y="47244"/>
                    <a:pt x="-78" y="46799"/>
                    <a:pt x="49" y="46291"/>
                  </a:cubicBezTo>
                  <a:cubicBezTo>
                    <a:pt x="112" y="45784"/>
                    <a:pt x="366" y="45085"/>
                    <a:pt x="747" y="44196"/>
                  </a:cubicBezTo>
                  <a:lnTo>
                    <a:pt x="20369" y="1842"/>
                  </a:lnTo>
                  <a:cubicBezTo>
                    <a:pt x="20559" y="1397"/>
                    <a:pt x="20750" y="1080"/>
                    <a:pt x="21004" y="826"/>
                  </a:cubicBezTo>
                  <a:cubicBezTo>
                    <a:pt x="21258" y="572"/>
                    <a:pt x="21702" y="317"/>
                    <a:pt x="22274" y="254"/>
                  </a:cubicBezTo>
                  <a:cubicBezTo>
                    <a:pt x="22845" y="127"/>
                    <a:pt x="23671" y="0"/>
                    <a:pt x="24687" y="0"/>
                  </a:cubicBezTo>
                  <a:cubicBezTo>
                    <a:pt x="25703" y="0"/>
                    <a:pt x="27036" y="0"/>
                    <a:pt x="28687" y="0"/>
                  </a:cubicBezTo>
                  <a:cubicBezTo>
                    <a:pt x="30656" y="0"/>
                    <a:pt x="32180" y="0"/>
                    <a:pt x="33323" y="0"/>
                  </a:cubicBezTo>
                  <a:cubicBezTo>
                    <a:pt x="34466" y="0"/>
                    <a:pt x="35355" y="127"/>
                    <a:pt x="35990" y="254"/>
                  </a:cubicBezTo>
                  <a:cubicBezTo>
                    <a:pt x="36625" y="381"/>
                    <a:pt x="37133" y="572"/>
                    <a:pt x="37387" y="889"/>
                  </a:cubicBezTo>
                  <a:cubicBezTo>
                    <a:pt x="37641" y="1143"/>
                    <a:pt x="37895" y="1524"/>
                    <a:pt x="38085" y="2032"/>
                  </a:cubicBezTo>
                  <a:lnTo>
                    <a:pt x="57770" y="44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g3dc6beee290_0_928"/>
            <p:cNvSpPr/>
            <p:nvPr/>
          </p:nvSpPr>
          <p:spPr>
            <a:xfrm>
              <a:off x="706830" y="479996"/>
              <a:ext cx="100202" cy="110236"/>
            </a:xfrm>
            <a:custGeom>
              <a:avLst/>
              <a:gdLst/>
              <a:ahLst/>
              <a:cxnLst/>
              <a:rect l="l" t="t" r="r" b="b"/>
              <a:pathLst>
                <a:path w="100202" h="110236" extrusionOk="0">
                  <a:moveTo>
                    <a:pt x="68898" y="34925"/>
                  </a:moveTo>
                  <a:lnTo>
                    <a:pt x="68898" y="34925"/>
                  </a:lnTo>
                  <a:cubicBezTo>
                    <a:pt x="68898" y="31052"/>
                    <a:pt x="68009" y="27877"/>
                    <a:pt x="66167" y="25400"/>
                  </a:cubicBezTo>
                  <a:cubicBezTo>
                    <a:pt x="64389" y="22924"/>
                    <a:pt x="62167" y="21082"/>
                    <a:pt x="59499" y="19876"/>
                  </a:cubicBezTo>
                  <a:cubicBezTo>
                    <a:pt x="56832" y="18669"/>
                    <a:pt x="54102" y="17971"/>
                    <a:pt x="51181" y="17653"/>
                  </a:cubicBezTo>
                  <a:cubicBezTo>
                    <a:pt x="48260" y="17336"/>
                    <a:pt x="45276" y="17209"/>
                    <a:pt x="42164" y="17209"/>
                  </a:cubicBezTo>
                  <a:lnTo>
                    <a:pt x="29528" y="17209"/>
                  </a:lnTo>
                  <a:lnTo>
                    <a:pt x="29528" y="54420"/>
                  </a:lnTo>
                  <a:lnTo>
                    <a:pt x="42863" y="54420"/>
                  </a:lnTo>
                  <a:cubicBezTo>
                    <a:pt x="47625" y="54420"/>
                    <a:pt x="51562" y="53912"/>
                    <a:pt x="54801" y="52959"/>
                  </a:cubicBezTo>
                  <a:cubicBezTo>
                    <a:pt x="57976" y="52007"/>
                    <a:pt x="60643" y="50673"/>
                    <a:pt x="62674" y="48959"/>
                  </a:cubicBezTo>
                  <a:cubicBezTo>
                    <a:pt x="64707" y="47244"/>
                    <a:pt x="66231" y="45149"/>
                    <a:pt x="67310" y="42736"/>
                  </a:cubicBezTo>
                  <a:cubicBezTo>
                    <a:pt x="68390" y="40323"/>
                    <a:pt x="68898" y="37719"/>
                    <a:pt x="68898" y="34862"/>
                  </a:cubicBezTo>
                  <a:moveTo>
                    <a:pt x="100013" y="33274"/>
                  </a:moveTo>
                  <a:cubicBezTo>
                    <a:pt x="100013" y="39434"/>
                    <a:pt x="98743" y="44895"/>
                    <a:pt x="96203" y="49657"/>
                  </a:cubicBezTo>
                  <a:cubicBezTo>
                    <a:pt x="93663" y="54420"/>
                    <a:pt x="89916" y="58420"/>
                    <a:pt x="85027" y="61659"/>
                  </a:cubicBezTo>
                  <a:cubicBezTo>
                    <a:pt x="80137" y="64897"/>
                    <a:pt x="74104" y="67374"/>
                    <a:pt x="66993" y="69088"/>
                  </a:cubicBezTo>
                  <a:cubicBezTo>
                    <a:pt x="59881" y="70803"/>
                    <a:pt x="51499" y="71628"/>
                    <a:pt x="41846" y="71628"/>
                  </a:cubicBezTo>
                  <a:lnTo>
                    <a:pt x="29654" y="71628"/>
                  </a:lnTo>
                  <a:lnTo>
                    <a:pt x="29654" y="106680"/>
                  </a:lnTo>
                  <a:cubicBezTo>
                    <a:pt x="29654" y="107252"/>
                    <a:pt x="29401" y="107760"/>
                    <a:pt x="28956" y="108204"/>
                  </a:cubicBezTo>
                  <a:cubicBezTo>
                    <a:pt x="28448" y="108649"/>
                    <a:pt x="27686" y="109030"/>
                    <a:pt x="26543" y="109284"/>
                  </a:cubicBezTo>
                  <a:cubicBezTo>
                    <a:pt x="25400" y="109538"/>
                    <a:pt x="23940" y="109792"/>
                    <a:pt x="22035" y="109982"/>
                  </a:cubicBezTo>
                  <a:cubicBezTo>
                    <a:pt x="20129" y="110173"/>
                    <a:pt x="17717" y="110236"/>
                    <a:pt x="14796" y="110236"/>
                  </a:cubicBezTo>
                  <a:cubicBezTo>
                    <a:pt x="11874" y="110236"/>
                    <a:pt x="9525" y="110173"/>
                    <a:pt x="7620" y="109982"/>
                  </a:cubicBezTo>
                  <a:cubicBezTo>
                    <a:pt x="5715" y="109792"/>
                    <a:pt x="4191" y="109601"/>
                    <a:pt x="3048" y="109284"/>
                  </a:cubicBezTo>
                  <a:cubicBezTo>
                    <a:pt x="1905" y="109030"/>
                    <a:pt x="1143" y="108649"/>
                    <a:pt x="635" y="108204"/>
                  </a:cubicBezTo>
                  <a:cubicBezTo>
                    <a:pt x="190" y="107760"/>
                    <a:pt x="0" y="107252"/>
                    <a:pt x="0" y="106680"/>
                  </a:cubicBezTo>
                  <a:lnTo>
                    <a:pt x="0" y="7938"/>
                  </a:lnTo>
                  <a:cubicBezTo>
                    <a:pt x="0" y="5271"/>
                    <a:pt x="889" y="3302"/>
                    <a:pt x="2794" y="1969"/>
                  </a:cubicBezTo>
                  <a:cubicBezTo>
                    <a:pt x="4635" y="635"/>
                    <a:pt x="7049" y="0"/>
                    <a:pt x="10096" y="0"/>
                  </a:cubicBezTo>
                  <a:lnTo>
                    <a:pt x="44577" y="0"/>
                  </a:lnTo>
                  <a:cubicBezTo>
                    <a:pt x="48070" y="0"/>
                    <a:pt x="51308" y="127"/>
                    <a:pt x="54483" y="318"/>
                  </a:cubicBezTo>
                  <a:cubicBezTo>
                    <a:pt x="57595" y="508"/>
                    <a:pt x="61341" y="889"/>
                    <a:pt x="65723" y="1588"/>
                  </a:cubicBezTo>
                  <a:cubicBezTo>
                    <a:pt x="70104" y="2223"/>
                    <a:pt x="74549" y="3429"/>
                    <a:pt x="78994" y="5207"/>
                  </a:cubicBezTo>
                  <a:cubicBezTo>
                    <a:pt x="83503" y="6985"/>
                    <a:pt x="87313" y="9208"/>
                    <a:pt x="90488" y="11875"/>
                  </a:cubicBezTo>
                  <a:cubicBezTo>
                    <a:pt x="93663" y="14542"/>
                    <a:pt x="96076" y="17717"/>
                    <a:pt x="97727" y="21273"/>
                  </a:cubicBezTo>
                  <a:cubicBezTo>
                    <a:pt x="99378" y="24892"/>
                    <a:pt x="100203" y="28893"/>
                    <a:pt x="100203" y="334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g3dc6beee290_0_928"/>
            <p:cNvSpPr/>
            <p:nvPr/>
          </p:nvSpPr>
          <p:spPr>
            <a:xfrm>
              <a:off x="793955" y="479298"/>
              <a:ext cx="134639" cy="110807"/>
            </a:xfrm>
            <a:custGeom>
              <a:avLst/>
              <a:gdLst/>
              <a:ahLst/>
              <a:cxnLst/>
              <a:rect l="l" t="t" r="r" b="b"/>
              <a:pathLst>
                <a:path w="134639" h="110807" extrusionOk="0">
                  <a:moveTo>
                    <a:pt x="65720" y="21590"/>
                  </a:moveTo>
                  <a:lnTo>
                    <a:pt x="65593" y="21590"/>
                  </a:lnTo>
                  <a:lnTo>
                    <a:pt x="44892" y="68199"/>
                  </a:lnTo>
                  <a:lnTo>
                    <a:pt x="86357" y="68199"/>
                  </a:lnTo>
                  <a:lnTo>
                    <a:pt x="65656" y="21590"/>
                  </a:lnTo>
                  <a:close/>
                  <a:moveTo>
                    <a:pt x="132839" y="102045"/>
                  </a:moveTo>
                  <a:cubicBezTo>
                    <a:pt x="133728" y="104077"/>
                    <a:pt x="134300" y="105664"/>
                    <a:pt x="134554" y="106870"/>
                  </a:cubicBezTo>
                  <a:cubicBezTo>
                    <a:pt x="134808" y="108077"/>
                    <a:pt x="134490" y="108966"/>
                    <a:pt x="133665" y="109538"/>
                  </a:cubicBezTo>
                  <a:cubicBezTo>
                    <a:pt x="132839" y="110109"/>
                    <a:pt x="131379" y="110490"/>
                    <a:pt x="129283" y="110617"/>
                  </a:cubicBezTo>
                  <a:cubicBezTo>
                    <a:pt x="127188" y="110744"/>
                    <a:pt x="124267" y="110807"/>
                    <a:pt x="120584" y="110807"/>
                  </a:cubicBezTo>
                  <a:cubicBezTo>
                    <a:pt x="116901" y="110807"/>
                    <a:pt x="113726" y="110807"/>
                    <a:pt x="111630" y="110681"/>
                  </a:cubicBezTo>
                  <a:cubicBezTo>
                    <a:pt x="109471" y="110617"/>
                    <a:pt x="107820" y="110427"/>
                    <a:pt x="106677" y="110172"/>
                  </a:cubicBezTo>
                  <a:cubicBezTo>
                    <a:pt x="105534" y="109918"/>
                    <a:pt x="104772" y="109538"/>
                    <a:pt x="104328" y="109093"/>
                  </a:cubicBezTo>
                  <a:cubicBezTo>
                    <a:pt x="103883" y="108648"/>
                    <a:pt x="103502" y="108077"/>
                    <a:pt x="103185" y="107315"/>
                  </a:cubicBezTo>
                  <a:lnTo>
                    <a:pt x="93342" y="85281"/>
                  </a:lnTo>
                  <a:lnTo>
                    <a:pt x="38415" y="85281"/>
                  </a:lnTo>
                  <a:lnTo>
                    <a:pt x="29144" y="106743"/>
                  </a:lnTo>
                  <a:cubicBezTo>
                    <a:pt x="28826" y="107506"/>
                    <a:pt x="28445" y="108204"/>
                    <a:pt x="27937" y="108712"/>
                  </a:cubicBezTo>
                  <a:cubicBezTo>
                    <a:pt x="27429" y="109220"/>
                    <a:pt x="26667" y="109664"/>
                    <a:pt x="25588" y="109982"/>
                  </a:cubicBezTo>
                  <a:cubicBezTo>
                    <a:pt x="24508" y="110299"/>
                    <a:pt x="22984" y="110490"/>
                    <a:pt x="20952" y="110617"/>
                  </a:cubicBezTo>
                  <a:cubicBezTo>
                    <a:pt x="18920" y="110744"/>
                    <a:pt x="16317" y="110807"/>
                    <a:pt x="13078" y="110807"/>
                  </a:cubicBezTo>
                  <a:cubicBezTo>
                    <a:pt x="9649" y="110807"/>
                    <a:pt x="6919" y="110744"/>
                    <a:pt x="4950" y="110553"/>
                  </a:cubicBezTo>
                  <a:cubicBezTo>
                    <a:pt x="2982" y="110363"/>
                    <a:pt x="1648" y="109982"/>
                    <a:pt x="886" y="109347"/>
                  </a:cubicBezTo>
                  <a:cubicBezTo>
                    <a:pt x="124" y="108712"/>
                    <a:pt x="-130" y="107759"/>
                    <a:pt x="61" y="106553"/>
                  </a:cubicBezTo>
                  <a:cubicBezTo>
                    <a:pt x="315" y="105410"/>
                    <a:pt x="886" y="103822"/>
                    <a:pt x="1775" y="101790"/>
                  </a:cubicBezTo>
                  <a:lnTo>
                    <a:pt x="46860" y="4381"/>
                  </a:lnTo>
                  <a:cubicBezTo>
                    <a:pt x="47305" y="3429"/>
                    <a:pt x="47813" y="2667"/>
                    <a:pt x="48448" y="2032"/>
                  </a:cubicBezTo>
                  <a:cubicBezTo>
                    <a:pt x="49083" y="1460"/>
                    <a:pt x="50035" y="1016"/>
                    <a:pt x="51305" y="698"/>
                  </a:cubicBezTo>
                  <a:cubicBezTo>
                    <a:pt x="52639" y="381"/>
                    <a:pt x="54480" y="190"/>
                    <a:pt x="56766" y="127"/>
                  </a:cubicBezTo>
                  <a:cubicBezTo>
                    <a:pt x="59116" y="63"/>
                    <a:pt x="62164" y="0"/>
                    <a:pt x="66037" y="0"/>
                  </a:cubicBezTo>
                  <a:cubicBezTo>
                    <a:pt x="70482" y="0"/>
                    <a:pt x="74038" y="0"/>
                    <a:pt x="76642" y="127"/>
                  </a:cubicBezTo>
                  <a:cubicBezTo>
                    <a:pt x="79245" y="190"/>
                    <a:pt x="81341" y="444"/>
                    <a:pt x="82801" y="698"/>
                  </a:cubicBezTo>
                  <a:cubicBezTo>
                    <a:pt x="84262" y="1016"/>
                    <a:pt x="85341" y="1460"/>
                    <a:pt x="85976" y="2095"/>
                  </a:cubicBezTo>
                  <a:cubicBezTo>
                    <a:pt x="86611" y="2731"/>
                    <a:pt x="87183" y="3556"/>
                    <a:pt x="87627" y="4635"/>
                  </a:cubicBezTo>
                  <a:lnTo>
                    <a:pt x="132839" y="1019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g3dc6beee290_0_928"/>
            <p:cNvSpPr/>
            <p:nvPr/>
          </p:nvSpPr>
          <p:spPr>
            <a:xfrm>
              <a:off x="931176" y="478027"/>
              <a:ext cx="95567" cy="113601"/>
            </a:xfrm>
            <a:custGeom>
              <a:avLst/>
              <a:gdLst/>
              <a:ahLst/>
              <a:cxnLst/>
              <a:rect l="l" t="t" r="r" b="b"/>
              <a:pathLst>
                <a:path w="95567" h="113601" extrusionOk="0">
                  <a:moveTo>
                    <a:pt x="95568" y="78740"/>
                  </a:moveTo>
                  <a:cubicBezTo>
                    <a:pt x="95568" y="84518"/>
                    <a:pt x="94107" y="89535"/>
                    <a:pt x="91249" y="93917"/>
                  </a:cubicBezTo>
                  <a:cubicBezTo>
                    <a:pt x="88392" y="98298"/>
                    <a:pt x="84518" y="101918"/>
                    <a:pt x="79629" y="104839"/>
                  </a:cubicBezTo>
                  <a:cubicBezTo>
                    <a:pt x="74740" y="107760"/>
                    <a:pt x="69024" y="109918"/>
                    <a:pt x="62421" y="111379"/>
                  </a:cubicBezTo>
                  <a:cubicBezTo>
                    <a:pt x="55880" y="112840"/>
                    <a:pt x="48832" y="113602"/>
                    <a:pt x="41402" y="113602"/>
                  </a:cubicBezTo>
                  <a:cubicBezTo>
                    <a:pt x="36322" y="113602"/>
                    <a:pt x="31687" y="113284"/>
                    <a:pt x="27305" y="112649"/>
                  </a:cubicBezTo>
                  <a:cubicBezTo>
                    <a:pt x="22987" y="112014"/>
                    <a:pt x="19177" y="111252"/>
                    <a:pt x="15812" y="110427"/>
                  </a:cubicBezTo>
                  <a:cubicBezTo>
                    <a:pt x="12510" y="109538"/>
                    <a:pt x="9715" y="108649"/>
                    <a:pt x="7493" y="107696"/>
                  </a:cubicBezTo>
                  <a:cubicBezTo>
                    <a:pt x="5271" y="106743"/>
                    <a:pt x="3683" y="105918"/>
                    <a:pt x="2731" y="105156"/>
                  </a:cubicBezTo>
                  <a:cubicBezTo>
                    <a:pt x="1715" y="104394"/>
                    <a:pt x="1016" y="103378"/>
                    <a:pt x="635" y="101981"/>
                  </a:cubicBezTo>
                  <a:cubicBezTo>
                    <a:pt x="190" y="100584"/>
                    <a:pt x="0" y="98615"/>
                    <a:pt x="0" y="96012"/>
                  </a:cubicBezTo>
                  <a:cubicBezTo>
                    <a:pt x="0" y="94234"/>
                    <a:pt x="63" y="92774"/>
                    <a:pt x="254" y="91631"/>
                  </a:cubicBezTo>
                  <a:cubicBezTo>
                    <a:pt x="381" y="90424"/>
                    <a:pt x="635" y="89472"/>
                    <a:pt x="1016" y="88773"/>
                  </a:cubicBezTo>
                  <a:cubicBezTo>
                    <a:pt x="1334" y="88011"/>
                    <a:pt x="1778" y="87503"/>
                    <a:pt x="2349" y="87186"/>
                  </a:cubicBezTo>
                  <a:cubicBezTo>
                    <a:pt x="2921" y="86868"/>
                    <a:pt x="3556" y="86741"/>
                    <a:pt x="4318" y="86741"/>
                  </a:cubicBezTo>
                  <a:cubicBezTo>
                    <a:pt x="5334" y="86741"/>
                    <a:pt x="6858" y="87186"/>
                    <a:pt x="8763" y="88138"/>
                  </a:cubicBezTo>
                  <a:cubicBezTo>
                    <a:pt x="10668" y="89027"/>
                    <a:pt x="13145" y="90107"/>
                    <a:pt x="16193" y="91186"/>
                  </a:cubicBezTo>
                  <a:cubicBezTo>
                    <a:pt x="19177" y="92329"/>
                    <a:pt x="22796" y="93345"/>
                    <a:pt x="26988" y="94297"/>
                  </a:cubicBezTo>
                  <a:cubicBezTo>
                    <a:pt x="31179" y="95250"/>
                    <a:pt x="36004" y="95695"/>
                    <a:pt x="41529" y="95695"/>
                  </a:cubicBezTo>
                  <a:cubicBezTo>
                    <a:pt x="45149" y="95695"/>
                    <a:pt x="48387" y="95377"/>
                    <a:pt x="51245" y="94679"/>
                  </a:cubicBezTo>
                  <a:cubicBezTo>
                    <a:pt x="54102" y="94043"/>
                    <a:pt x="56515" y="93091"/>
                    <a:pt x="58547" y="91948"/>
                  </a:cubicBezTo>
                  <a:cubicBezTo>
                    <a:pt x="60515" y="90742"/>
                    <a:pt x="62040" y="89281"/>
                    <a:pt x="63119" y="87567"/>
                  </a:cubicBezTo>
                  <a:cubicBezTo>
                    <a:pt x="64135" y="85789"/>
                    <a:pt x="64707" y="83883"/>
                    <a:pt x="64707" y="81725"/>
                  </a:cubicBezTo>
                  <a:cubicBezTo>
                    <a:pt x="64707" y="79248"/>
                    <a:pt x="63818" y="77089"/>
                    <a:pt x="61976" y="75311"/>
                  </a:cubicBezTo>
                  <a:cubicBezTo>
                    <a:pt x="60135" y="73533"/>
                    <a:pt x="57785" y="71946"/>
                    <a:pt x="54927" y="70549"/>
                  </a:cubicBezTo>
                  <a:cubicBezTo>
                    <a:pt x="52007" y="69152"/>
                    <a:pt x="48704" y="67882"/>
                    <a:pt x="45021" y="66675"/>
                  </a:cubicBezTo>
                  <a:cubicBezTo>
                    <a:pt x="41338" y="65468"/>
                    <a:pt x="37529" y="64199"/>
                    <a:pt x="33591" y="62801"/>
                  </a:cubicBezTo>
                  <a:cubicBezTo>
                    <a:pt x="29654" y="61404"/>
                    <a:pt x="25845" y="59881"/>
                    <a:pt x="22162" y="58166"/>
                  </a:cubicBezTo>
                  <a:cubicBezTo>
                    <a:pt x="18479" y="56451"/>
                    <a:pt x="15176" y="54356"/>
                    <a:pt x="12256" y="51943"/>
                  </a:cubicBezTo>
                  <a:cubicBezTo>
                    <a:pt x="9335" y="49530"/>
                    <a:pt x="6985" y="46672"/>
                    <a:pt x="5207" y="43434"/>
                  </a:cubicBezTo>
                  <a:cubicBezTo>
                    <a:pt x="3365" y="40132"/>
                    <a:pt x="2476" y="36258"/>
                    <a:pt x="2476" y="31686"/>
                  </a:cubicBezTo>
                  <a:cubicBezTo>
                    <a:pt x="2476" y="26416"/>
                    <a:pt x="3746" y="21781"/>
                    <a:pt x="6350" y="17780"/>
                  </a:cubicBezTo>
                  <a:cubicBezTo>
                    <a:pt x="8954" y="13779"/>
                    <a:pt x="12446" y="10478"/>
                    <a:pt x="16891" y="7874"/>
                  </a:cubicBezTo>
                  <a:cubicBezTo>
                    <a:pt x="21273" y="5207"/>
                    <a:pt x="26479" y="3302"/>
                    <a:pt x="32512" y="1968"/>
                  </a:cubicBezTo>
                  <a:cubicBezTo>
                    <a:pt x="38481" y="635"/>
                    <a:pt x="44831" y="0"/>
                    <a:pt x="51562" y="0"/>
                  </a:cubicBezTo>
                  <a:cubicBezTo>
                    <a:pt x="55054" y="0"/>
                    <a:pt x="58484" y="190"/>
                    <a:pt x="61976" y="572"/>
                  </a:cubicBezTo>
                  <a:cubicBezTo>
                    <a:pt x="65468" y="953"/>
                    <a:pt x="68707" y="1524"/>
                    <a:pt x="71691" y="2222"/>
                  </a:cubicBezTo>
                  <a:cubicBezTo>
                    <a:pt x="74676" y="2921"/>
                    <a:pt x="77407" y="3683"/>
                    <a:pt x="79756" y="4508"/>
                  </a:cubicBezTo>
                  <a:cubicBezTo>
                    <a:pt x="82106" y="5334"/>
                    <a:pt x="83629" y="6033"/>
                    <a:pt x="84391" y="6604"/>
                  </a:cubicBezTo>
                  <a:cubicBezTo>
                    <a:pt x="85154" y="7176"/>
                    <a:pt x="85662" y="7620"/>
                    <a:pt x="85915" y="8065"/>
                  </a:cubicBezTo>
                  <a:cubicBezTo>
                    <a:pt x="86170" y="8446"/>
                    <a:pt x="86424" y="8954"/>
                    <a:pt x="86614" y="9652"/>
                  </a:cubicBezTo>
                  <a:cubicBezTo>
                    <a:pt x="86804" y="10287"/>
                    <a:pt x="86932" y="11113"/>
                    <a:pt x="86995" y="12129"/>
                  </a:cubicBezTo>
                  <a:cubicBezTo>
                    <a:pt x="87059" y="13144"/>
                    <a:pt x="87059" y="14351"/>
                    <a:pt x="87059" y="15811"/>
                  </a:cubicBezTo>
                  <a:cubicBezTo>
                    <a:pt x="87059" y="17463"/>
                    <a:pt x="87059" y="18860"/>
                    <a:pt x="86932" y="20003"/>
                  </a:cubicBezTo>
                  <a:cubicBezTo>
                    <a:pt x="86804" y="21146"/>
                    <a:pt x="86614" y="22035"/>
                    <a:pt x="86360" y="22797"/>
                  </a:cubicBezTo>
                  <a:cubicBezTo>
                    <a:pt x="86106" y="23495"/>
                    <a:pt x="85725" y="24067"/>
                    <a:pt x="85217" y="24447"/>
                  </a:cubicBezTo>
                  <a:cubicBezTo>
                    <a:pt x="84709" y="24765"/>
                    <a:pt x="84074" y="24956"/>
                    <a:pt x="83249" y="24956"/>
                  </a:cubicBezTo>
                  <a:cubicBezTo>
                    <a:pt x="82423" y="24956"/>
                    <a:pt x="81090" y="24575"/>
                    <a:pt x="79248" y="23749"/>
                  </a:cubicBezTo>
                  <a:cubicBezTo>
                    <a:pt x="77470" y="22987"/>
                    <a:pt x="75248" y="22098"/>
                    <a:pt x="72581" y="21146"/>
                  </a:cubicBezTo>
                  <a:cubicBezTo>
                    <a:pt x="69913" y="20193"/>
                    <a:pt x="66865" y="19368"/>
                    <a:pt x="63437" y="18606"/>
                  </a:cubicBezTo>
                  <a:cubicBezTo>
                    <a:pt x="60007" y="17843"/>
                    <a:pt x="56198" y="17463"/>
                    <a:pt x="52007" y="17463"/>
                  </a:cubicBezTo>
                  <a:cubicBezTo>
                    <a:pt x="48768" y="17463"/>
                    <a:pt x="45910" y="17717"/>
                    <a:pt x="43498" y="18351"/>
                  </a:cubicBezTo>
                  <a:cubicBezTo>
                    <a:pt x="41085" y="18923"/>
                    <a:pt x="39052" y="19749"/>
                    <a:pt x="37465" y="20828"/>
                  </a:cubicBezTo>
                  <a:cubicBezTo>
                    <a:pt x="35814" y="21844"/>
                    <a:pt x="34671" y="23114"/>
                    <a:pt x="33846" y="24575"/>
                  </a:cubicBezTo>
                  <a:cubicBezTo>
                    <a:pt x="33020" y="26035"/>
                    <a:pt x="32639" y="27622"/>
                    <a:pt x="32639" y="29274"/>
                  </a:cubicBezTo>
                  <a:cubicBezTo>
                    <a:pt x="32639" y="31686"/>
                    <a:pt x="33528" y="33846"/>
                    <a:pt x="35306" y="35624"/>
                  </a:cubicBezTo>
                  <a:cubicBezTo>
                    <a:pt x="37084" y="37401"/>
                    <a:pt x="39434" y="38989"/>
                    <a:pt x="42418" y="40386"/>
                  </a:cubicBezTo>
                  <a:cubicBezTo>
                    <a:pt x="45402" y="41783"/>
                    <a:pt x="48768" y="43053"/>
                    <a:pt x="52515" y="44260"/>
                  </a:cubicBezTo>
                  <a:cubicBezTo>
                    <a:pt x="56324" y="45466"/>
                    <a:pt x="60135" y="46736"/>
                    <a:pt x="64071" y="48133"/>
                  </a:cubicBezTo>
                  <a:cubicBezTo>
                    <a:pt x="67945" y="49467"/>
                    <a:pt x="71818" y="51054"/>
                    <a:pt x="75565" y="52768"/>
                  </a:cubicBezTo>
                  <a:cubicBezTo>
                    <a:pt x="79312" y="54483"/>
                    <a:pt x="82677" y="56515"/>
                    <a:pt x="85598" y="58928"/>
                  </a:cubicBezTo>
                  <a:cubicBezTo>
                    <a:pt x="88519" y="61341"/>
                    <a:pt x="90932" y="64199"/>
                    <a:pt x="92710" y="67437"/>
                  </a:cubicBezTo>
                  <a:cubicBezTo>
                    <a:pt x="94488" y="70676"/>
                    <a:pt x="95440" y="74486"/>
                    <a:pt x="95440" y="789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g3dc6beee290_0_928"/>
            <p:cNvSpPr/>
            <p:nvPr/>
          </p:nvSpPr>
          <p:spPr>
            <a:xfrm>
              <a:off x="1035316" y="478281"/>
              <a:ext cx="108140" cy="113220"/>
            </a:xfrm>
            <a:custGeom>
              <a:avLst/>
              <a:gdLst/>
              <a:ahLst/>
              <a:cxnLst/>
              <a:rect l="l" t="t" r="r" b="b"/>
              <a:pathLst>
                <a:path w="108140" h="113220" extrusionOk="0">
                  <a:moveTo>
                    <a:pt x="108141" y="94806"/>
                  </a:moveTo>
                  <a:cubicBezTo>
                    <a:pt x="108141" y="96203"/>
                    <a:pt x="108141" y="97409"/>
                    <a:pt x="107950" y="98425"/>
                  </a:cubicBezTo>
                  <a:cubicBezTo>
                    <a:pt x="107823" y="99441"/>
                    <a:pt x="107696" y="100267"/>
                    <a:pt x="107442" y="100965"/>
                  </a:cubicBezTo>
                  <a:cubicBezTo>
                    <a:pt x="107188" y="101664"/>
                    <a:pt x="106934" y="102299"/>
                    <a:pt x="106553" y="102807"/>
                  </a:cubicBezTo>
                  <a:cubicBezTo>
                    <a:pt x="106172" y="103314"/>
                    <a:pt x="105601" y="103886"/>
                    <a:pt x="104775" y="104521"/>
                  </a:cubicBezTo>
                  <a:cubicBezTo>
                    <a:pt x="103950" y="105156"/>
                    <a:pt x="102362" y="105982"/>
                    <a:pt x="99949" y="106997"/>
                  </a:cubicBezTo>
                  <a:cubicBezTo>
                    <a:pt x="97600" y="108014"/>
                    <a:pt x="94679" y="109029"/>
                    <a:pt x="91250" y="109918"/>
                  </a:cubicBezTo>
                  <a:cubicBezTo>
                    <a:pt x="87821" y="110871"/>
                    <a:pt x="83884" y="111633"/>
                    <a:pt x="79502" y="112268"/>
                  </a:cubicBezTo>
                  <a:cubicBezTo>
                    <a:pt x="75121" y="112903"/>
                    <a:pt x="70358" y="113221"/>
                    <a:pt x="65215" y="113221"/>
                  </a:cubicBezTo>
                  <a:cubicBezTo>
                    <a:pt x="55182" y="113221"/>
                    <a:pt x="46165" y="112078"/>
                    <a:pt x="38100" y="109728"/>
                  </a:cubicBezTo>
                  <a:cubicBezTo>
                    <a:pt x="30036" y="107442"/>
                    <a:pt x="23178" y="103950"/>
                    <a:pt x="17526" y="99378"/>
                  </a:cubicBezTo>
                  <a:cubicBezTo>
                    <a:pt x="11875" y="94742"/>
                    <a:pt x="7557" y="89027"/>
                    <a:pt x="4509" y="82106"/>
                  </a:cubicBezTo>
                  <a:cubicBezTo>
                    <a:pt x="1524" y="75184"/>
                    <a:pt x="0" y="67183"/>
                    <a:pt x="0" y="58039"/>
                  </a:cubicBezTo>
                  <a:cubicBezTo>
                    <a:pt x="0" y="48895"/>
                    <a:pt x="1651" y="40386"/>
                    <a:pt x="4953" y="33211"/>
                  </a:cubicBezTo>
                  <a:cubicBezTo>
                    <a:pt x="8255" y="25972"/>
                    <a:pt x="12891" y="19875"/>
                    <a:pt x="18860" y="14986"/>
                  </a:cubicBezTo>
                  <a:cubicBezTo>
                    <a:pt x="24829" y="10033"/>
                    <a:pt x="31941" y="6350"/>
                    <a:pt x="40259" y="3810"/>
                  </a:cubicBezTo>
                  <a:cubicBezTo>
                    <a:pt x="48578" y="1270"/>
                    <a:pt x="57785" y="0"/>
                    <a:pt x="67755" y="0"/>
                  </a:cubicBezTo>
                  <a:cubicBezTo>
                    <a:pt x="71819" y="0"/>
                    <a:pt x="75756" y="254"/>
                    <a:pt x="79502" y="762"/>
                  </a:cubicBezTo>
                  <a:cubicBezTo>
                    <a:pt x="83249" y="1270"/>
                    <a:pt x="86741" y="1905"/>
                    <a:pt x="89916" y="2731"/>
                  </a:cubicBezTo>
                  <a:cubicBezTo>
                    <a:pt x="93091" y="3556"/>
                    <a:pt x="96012" y="4508"/>
                    <a:pt x="98552" y="5588"/>
                  </a:cubicBezTo>
                  <a:cubicBezTo>
                    <a:pt x="101092" y="6668"/>
                    <a:pt x="102934" y="7620"/>
                    <a:pt x="103950" y="8382"/>
                  </a:cubicBezTo>
                  <a:cubicBezTo>
                    <a:pt x="104966" y="9144"/>
                    <a:pt x="105664" y="9779"/>
                    <a:pt x="106045" y="10287"/>
                  </a:cubicBezTo>
                  <a:cubicBezTo>
                    <a:pt x="106426" y="10795"/>
                    <a:pt x="106744" y="11493"/>
                    <a:pt x="106998" y="12256"/>
                  </a:cubicBezTo>
                  <a:cubicBezTo>
                    <a:pt x="107188" y="13018"/>
                    <a:pt x="107379" y="13970"/>
                    <a:pt x="107506" y="15050"/>
                  </a:cubicBezTo>
                  <a:cubicBezTo>
                    <a:pt x="107633" y="16129"/>
                    <a:pt x="107696" y="17463"/>
                    <a:pt x="107696" y="19050"/>
                  </a:cubicBezTo>
                  <a:cubicBezTo>
                    <a:pt x="107696" y="20764"/>
                    <a:pt x="107633" y="22161"/>
                    <a:pt x="107442" y="23368"/>
                  </a:cubicBezTo>
                  <a:cubicBezTo>
                    <a:pt x="107252" y="24575"/>
                    <a:pt x="106998" y="25527"/>
                    <a:pt x="106617" y="26225"/>
                  </a:cubicBezTo>
                  <a:cubicBezTo>
                    <a:pt x="106236" y="26988"/>
                    <a:pt x="105791" y="27496"/>
                    <a:pt x="105283" y="27876"/>
                  </a:cubicBezTo>
                  <a:cubicBezTo>
                    <a:pt x="104775" y="28194"/>
                    <a:pt x="104140" y="28385"/>
                    <a:pt x="103442" y="28385"/>
                  </a:cubicBezTo>
                  <a:cubicBezTo>
                    <a:pt x="102299" y="28385"/>
                    <a:pt x="100902" y="27876"/>
                    <a:pt x="99124" y="26924"/>
                  </a:cubicBezTo>
                  <a:cubicBezTo>
                    <a:pt x="97409" y="25908"/>
                    <a:pt x="95187" y="24829"/>
                    <a:pt x="92393" y="23622"/>
                  </a:cubicBezTo>
                  <a:cubicBezTo>
                    <a:pt x="89662" y="22415"/>
                    <a:pt x="86360" y="21272"/>
                    <a:pt x="82550" y="20320"/>
                  </a:cubicBezTo>
                  <a:cubicBezTo>
                    <a:pt x="78740" y="19304"/>
                    <a:pt x="74232" y="18860"/>
                    <a:pt x="68961" y="18860"/>
                  </a:cubicBezTo>
                  <a:cubicBezTo>
                    <a:pt x="63183" y="18860"/>
                    <a:pt x="57976" y="19749"/>
                    <a:pt x="53404" y="21526"/>
                  </a:cubicBezTo>
                  <a:cubicBezTo>
                    <a:pt x="48832" y="23304"/>
                    <a:pt x="44958" y="25844"/>
                    <a:pt x="41783" y="29147"/>
                  </a:cubicBezTo>
                  <a:cubicBezTo>
                    <a:pt x="38545" y="32449"/>
                    <a:pt x="36132" y="36449"/>
                    <a:pt x="34481" y="41148"/>
                  </a:cubicBezTo>
                  <a:cubicBezTo>
                    <a:pt x="32830" y="45847"/>
                    <a:pt x="32004" y="51118"/>
                    <a:pt x="32004" y="57023"/>
                  </a:cubicBezTo>
                  <a:cubicBezTo>
                    <a:pt x="32004" y="63436"/>
                    <a:pt x="32893" y="69088"/>
                    <a:pt x="34671" y="73787"/>
                  </a:cubicBezTo>
                  <a:cubicBezTo>
                    <a:pt x="36449" y="78550"/>
                    <a:pt x="38989" y="82423"/>
                    <a:pt x="42228" y="85471"/>
                  </a:cubicBezTo>
                  <a:cubicBezTo>
                    <a:pt x="45530" y="88519"/>
                    <a:pt x="49467" y="90805"/>
                    <a:pt x="54102" y="92329"/>
                  </a:cubicBezTo>
                  <a:cubicBezTo>
                    <a:pt x="58738" y="93853"/>
                    <a:pt x="63945" y="94552"/>
                    <a:pt x="69787" y="94552"/>
                  </a:cubicBezTo>
                  <a:cubicBezTo>
                    <a:pt x="75057" y="94552"/>
                    <a:pt x="79629" y="94107"/>
                    <a:pt x="83439" y="93154"/>
                  </a:cubicBezTo>
                  <a:cubicBezTo>
                    <a:pt x="87313" y="92265"/>
                    <a:pt x="90551" y="91186"/>
                    <a:pt x="93345" y="90043"/>
                  </a:cubicBezTo>
                  <a:cubicBezTo>
                    <a:pt x="96076" y="88900"/>
                    <a:pt x="98362" y="87884"/>
                    <a:pt x="100140" y="86995"/>
                  </a:cubicBezTo>
                  <a:cubicBezTo>
                    <a:pt x="101918" y="86106"/>
                    <a:pt x="103315" y="85661"/>
                    <a:pt x="104267" y="85661"/>
                  </a:cubicBezTo>
                  <a:cubicBezTo>
                    <a:pt x="105029" y="85661"/>
                    <a:pt x="105601" y="85789"/>
                    <a:pt x="106045" y="85979"/>
                  </a:cubicBezTo>
                  <a:cubicBezTo>
                    <a:pt x="106490" y="86233"/>
                    <a:pt x="106871" y="86678"/>
                    <a:pt x="107188" y="87313"/>
                  </a:cubicBezTo>
                  <a:cubicBezTo>
                    <a:pt x="107506" y="88011"/>
                    <a:pt x="107696" y="88964"/>
                    <a:pt x="107887" y="90107"/>
                  </a:cubicBezTo>
                  <a:cubicBezTo>
                    <a:pt x="108014" y="91313"/>
                    <a:pt x="108141" y="92964"/>
                    <a:pt x="108141" y="9499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g3dc6beee290_0_928"/>
            <p:cNvSpPr/>
            <p:nvPr/>
          </p:nvSpPr>
          <p:spPr>
            <a:xfrm>
              <a:off x="1157617" y="479425"/>
              <a:ext cx="119570" cy="112204"/>
            </a:xfrm>
            <a:custGeom>
              <a:avLst/>
              <a:gdLst/>
              <a:ahLst/>
              <a:cxnLst/>
              <a:rect l="l" t="t" r="r" b="b"/>
              <a:pathLst>
                <a:path w="119570" h="112204" extrusionOk="0">
                  <a:moveTo>
                    <a:pt x="119380" y="69406"/>
                  </a:moveTo>
                  <a:cubicBezTo>
                    <a:pt x="119380" y="76136"/>
                    <a:pt x="118047" y="82169"/>
                    <a:pt x="115443" y="87503"/>
                  </a:cubicBezTo>
                  <a:cubicBezTo>
                    <a:pt x="112776" y="92837"/>
                    <a:pt x="108903" y="97346"/>
                    <a:pt x="103822" y="100965"/>
                  </a:cubicBezTo>
                  <a:cubicBezTo>
                    <a:pt x="98679" y="104648"/>
                    <a:pt x="92329" y="107442"/>
                    <a:pt x="84836" y="109347"/>
                  </a:cubicBezTo>
                  <a:cubicBezTo>
                    <a:pt x="77279" y="111252"/>
                    <a:pt x="68643" y="112204"/>
                    <a:pt x="58865" y="112204"/>
                  </a:cubicBezTo>
                  <a:cubicBezTo>
                    <a:pt x="49657" y="112204"/>
                    <a:pt x="41402" y="111315"/>
                    <a:pt x="34099" y="109601"/>
                  </a:cubicBezTo>
                  <a:cubicBezTo>
                    <a:pt x="26797" y="107886"/>
                    <a:pt x="20638" y="105220"/>
                    <a:pt x="15557" y="101727"/>
                  </a:cubicBezTo>
                  <a:cubicBezTo>
                    <a:pt x="10541" y="98235"/>
                    <a:pt x="6668" y="93853"/>
                    <a:pt x="4000" y="88646"/>
                  </a:cubicBezTo>
                  <a:cubicBezTo>
                    <a:pt x="1333" y="83439"/>
                    <a:pt x="0" y="77279"/>
                    <a:pt x="0" y="70295"/>
                  </a:cubicBezTo>
                  <a:lnTo>
                    <a:pt x="0" y="3556"/>
                  </a:lnTo>
                  <a:cubicBezTo>
                    <a:pt x="0" y="2985"/>
                    <a:pt x="254" y="2476"/>
                    <a:pt x="699" y="2032"/>
                  </a:cubicBezTo>
                  <a:cubicBezTo>
                    <a:pt x="1143" y="1588"/>
                    <a:pt x="1968" y="1207"/>
                    <a:pt x="3111" y="953"/>
                  </a:cubicBezTo>
                  <a:cubicBezTo>
                    <a:pt x="4254" y="635"/>
                    <a:pt x="5779" y="444"/>
                    <a:pt x="7683" y="254"/>
                  </a:cubicBezTo>
                  <a:cubicBezTo>
                    <a:pt x="9588" y="64"/>
                    <a:pt x="12001" y="0"/>
                    <a:pt x="14922" y="0"/>
                  </a:cubicBezTo>
                  <a:cubicBezTo>
                    <a:pt x="17843" y="0"/>
                    <a:pt x="20193" y="64"/>
                    <a:pt x="22035" y="254"/>
                  </a:cubicBezTo>
                  <a:cubicBezTo>
                    <a:pt x="23940" y="444"/>
                    <a:pt x="25463" y="635"/>
                    <a:pt x="26543" y="953"/>
                  </a:cubicBezTo>
                  <a:cubicBezTo>
                    <a:pt x="27686" y="1207"/>
                    <a:pt x="28448" y="1588"/>
                    <a:pt x="29019" y="2032"/>
                  </a:cubicBezTo>
                  <a:cubicBezTo>
                    <a:pt x="29527" y="2476"/>
                    <a:pt x="29782" y="2985"/>
                    <a:pt x="29782" y="3556"/>
                  </a:cubicBezTo>
                  <a:lnTo>
                    <a:pt x="29782" y="68389"/>
                  </a:lnTo>
                  <a:cubicBezTo>
                    <a:pt x="29782" y="72771"/>
                    <a:pt x="30480" y="76518"/>
                    <a:pt x="31940" y="79693"/>
                  </a:cubicBezTo>
                  <a:cubicBezTo>
                    <a:pt x="33401" y="82868"/>
                    <a:pt x="35433" y="85535"/>
                    <a:pt x="38100" y="87630"/>
                  </a:cubicBezTo>
                  <a:cubicBezTo>
                    <a:pt x="40767" y="89725"/>
                    <a:pt x="44005" y="91313"/>
                    <a:pt x="47688" y="92329"/>
                  </a:cubicBezTo>
                  <a:cubicBezTo>
                    <a:pt x="51435" y="93345"/>
                    <a:pt x="55563" y="93917"/>
                    <a:pt x="60198" y="93917"/>
                  </a:cubicBezTo>
                  <a:cubicBezTo>
                    <a:pt x="64834" y="93917"/>
                    <a:pt x="69025" y="93345"/>
                    <a:pt x="72771" y="92265"/>
                  </a:cubicBezTo>
                  <a:cubicBezTo>
                    <a:pt x="76454" y="91186"/>
                    <a:pt x="79565" y="89599"/>
                    <a:pt x="82169" y="87567"/>
                  </a:cubicBezTo>
                  <a:cubicBezTo>
                    <a:pt x="84709" y="85535"/>
                    <a:pt x="86741" y="82931"/>
                    <a:pt x="88138" y="79946"/>
                  </a:cubicBezTo>
                  <a:cubicBezTo>
                    <a:pt x="89535" y="76899"/>
                    <a:pt x="90234" y="73470"/>
                    <a:pt x="90234" y="69660"/>
                  </a:cubicBezTo>
                  <a:lnTo>
                    <a:pt x="90234" y="3556"/>
                  </a:lnTo>
                  <a:cubicBezTo>
                    <a:pt x="90234" y="2985"/>
                    <a:pt x="90487" y="2476"/>
                    <a:pt x="90932" y="2032"/>
                  </a:cubicBezTo>
                  <a:cubicBezTo>
                    <a:pt x="91377" y="1588"/>
                    <a:pt x="92202" y="1207"/>
                    <a:pt x="93281" y="953"/>
                  </a:cubicBezTo>
                  <a:cubicBezTo>
                    <a:pt x="94425" y="635"/>
                    <a:pt x="95949" y="444"/>
                    <a:pt x="97853" y="254"/>
                  </a:cubicBezTo>
                  <a:cubicBezTo>
                    <a:pt x="99759" y="64"/>
                    <a:pt x="102172" y="0"/>
                    <a:pt x="105029" y="0"/>
                  </a:cubicBezTo>
                  <a:cubicBezTo>
                    <a:pt x="107887" y="0"/>
                    <a:pt x="110236" y="64"/>
                    <a:pt x="112078" y="254"/>
                  </a:cubicBezTo>
                  <a:cubicBezTo>
                    <a:pt x="113919" y="444"/>
                    <a:pt x="115443" y="635"/>
                    <a:pt x="116522" y="953"/>
                  </a:cubicBezTo>
                  <a:cubicBezTo>
                    <a:pt x="117665" y="1207"/>
                    <a:pt x="118428" y="1588"/>
                    <a:pt x="118872" y="2032"/>
                  </a:cubicBezTo>
                  <a:cubicBezTo>
                    <a:pt x="119316" y="2476"/>
                    <a:pt x="119571" y="2985"/>
                    <a:pt x="119571" y="3556"/>
                  </a:cubicBezTo>
                  <a:lnTo>
                    <a:pt x="119571" y="694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g3dc6beee290_0_928"/>
            <p:cNvSpPr/>
            <p:nvPr/>
          </p:nvSpPr>
          <p:spPr>
            <a:xfrm>
              <a:off x="1282299" y="479298"/>
              <a:ext cx="134610" cy="110807"/>
            </a:xfrm>
            <a:custGeom>
              <a:avLst/>
              <a:gdLst/>
              <a:ahLst/>
              <a:cxnLst/>
              <a:rect l="l" t="t" r="r" b="b"/>
              <a:pathLst>
                <a:path w="134610" h="110807" extrusionOk="0">
                  <a:moveTo>
                    <a:pt x="65691" y="21590"/>
                  </a:moveTo>
                  <a:lnTo>
                    <a:pt x="65564" y="21590"/>
                  </a:lnTo>
                  <a:lnTo>
                    <a:pt x="44863" y="68199"/>
                  </a:lnTo>
                  <a:lnTo>
                    <a:pt x="86328" y="68199"/>
                  </a:lnTo>
                  <a:lnTo>
                    <a:pt x="65627" y="21590"/>
                  </a:lnTo>
                  <a:close/>
                  <a:moveTo>
                    <a:pt x="132810" y="102045"/>
                  </a:moveTo>
                  <a:cubicBezTo>
                    <a:pt x="133699" y="104077"/>
                    <a:pt x="134271" y="105664"/>
                    <a:pt x="134525" y="106870"/>
                  </a:cubicBezTo>
                  <a:cubicBezTo>
                    <a:pt x="134779" y="108077"/>
                    <a:pt x="134461" y="108966"/>
                    <a:pt x="133636" y="109538"/>
                  </a:cubicBezTo>
                  <a:cubicBezTo>
                    <a:pt x="132810" y="110109"/>
                    <a:pt x="131350" y="110490"/>
                    <a:pt x="129254" y="110617"/>
                  </a:cubicBezTo>
                  <a:cubicBezTo>
                    <a:pt x="127095" y="110744"/>
                    <a:pt x="124238" y="110807"/>
                    <a:pt x="120555" y="110807"/>
                  </a:cubicBezTo>
                  <a:cubicBezTo>
                    <a:pt x="116872" y="110807"/>
                    <a:pt x="113697" y="110807"/>
                    <a:pt x="111538" y="110681"/>
                  </a:cubicBezTo>
                  <a:cubicBezTo>
                    <a:pt x="109379" y="110617"/>
                    <a:pt x="107728" y="110427"/>
                    <a:pt x="106648" y="110172"/>
                  </a:cubicBezTo>
                  <a:cubicBezTo>
                    <a:pt x="105505" y="109918"/>
                    <a:pt x="104743" y="109538"/>
                    <a:pt x="104299" y="109093"/>
                  </a:cubicBezTo>
                  <a:cubicBezTo>
                    <a:pt x="103854" y="108648"/>
                    <a:pt x="103473" y="108077"/>
                    <a:pt x="103156" y="107315"/>
                  </a:cubicBezTo>
                  <a:lnTo>
                    <a:pt x="93313" y="85281"/>
                  </a:lnTo>
                  <a:lnTo>
                    <a:pt x="38386" y="85281"/>
                  </a:lnTo>
                  <a:lnTo>
                    <a:pt x="29115" y="106743"/>
                  </a:lnTo>
                  <a:cubicBezTo>
                    <a:pt x="28797" y="107506"/>
                    <a:pt x="28416" y="108204"/>
                    <a:pt x="27908" y="108712"/>
                  </a:cubicBezTo>
                  <a:cubicBezTo>
                    <a:pt x="27400" y="109220"/>
                    <a:pt x="26638" y="109664"/>
                    <a:pt x="25559" y="109982"/>
                  </a:cubicBezTo>
                  <a:cubicBezTo>
                    <a:pt x="24479" y="110299"/>
                    <a:pt x="22955" y="110490"/>
                    <a:pt x="20923" y="110617"/>
                  </a:cubicBezTo>
                  <a:cubicBezTo>
                    <a:pt x="18891" y="110744"/>
                    <a:pt x="16288" y="110807"/>
                    <a:pt x="13049" y="110807"/>
                  </a:cubicBezTo>
                  <a:cubicBezTo>
                    <a:pt x="9557" y="110807"/>
                    <a:pt x="6890" y="110744"/>
                    <a:pt x="4921" y="110553"/>
                  </a:cubicBezTo>
                  <a:cubicBezTo>
                    <a:pt x="2953" y="110363"/>
                    <a:pt x="1619" y="109982"/>
                    <a:pt x="857" y="109347"/>
                  </a:cubicBezTo>
                  <a:cubicBezTo>
                    <a:pt x="95" y="108712"/>
                    <a:pt x="-159" y="107759"/>
                    <a:pt x="95" y="106553"/>
                  </a:cubicBezTo>
                  <a:cubicBezTo>
                    <a:pt x="349" y="105410"/>
                    <a:pt x="857" y="103822"/>
                    <a:pt x="1810" y="101790"/>
                  </a:cubicBezTo>
                  <a:lnTo>
                    <a:pt x="46895" y="4381"/>
                  </a:lnTo>
                  <a:cubicBezTo>
                    <a:pt x="47339" y="3429"/>
                    <a:pt x="47847" y="2667"/>
                    <a:pt x="48482" y="2032"/>
                  </a:cubicBezTo>
                  <a:cubicBezTo>
                    <a:pt x="49054" y="1460"/>
                    <a:pt x="50006" y="1016"/>
                    <a:pt x="51340" y="698"/>
                  </a:cubicBezTo>
                  <a:cubicBezTo>
                    <a:pt x="52673" y="381"/>
                    <a:pt x="54451" y="190"/>
                    <a:pt x="56801" y="127"/>
                  </a:cubicBezTo>
                  <a:cubicBezTo>
                    <a:pt x="59150" y="63"/>
                    <a:pt x="62198" y="0"/>
                    <a:pt x="66072" y="0"/>
                  </a:cubicBezTo>
                  <a:cubicBezTo>
                    <a:pt x="70517" y="0"/>
                    <a:pt x="74073" y="0"/>
                    <a:pt x="76676" y="127"/>
                  </a:cubicBezTo>
                  <a:cubicBezTo>
                    <a:pt x="79343" y="190"/>
                    <a:pt x="81375" y="444"/>
                    <a:pt x="82836" y="698"/>
                  </a:cubicBezTo>
                  <a:cubicBezTo>
                    <a:pt x="84296" y="1016"/>
                    <a:pt x="85376" y="1460"/>
                    <a:pt x="86011" y="2095"/>
                  </a:cubicBezTo>
                  <a:cubicBezTo>
                    <a:pt x="86646" y="2731"/>
                    <a:pt x="87154" y="3556"/>
                    <a:pt x="87662" y="4635"/>
                  </a:cubicBezTo>
                  <a:lnTo>
                    <a:pt x="132874" y="1019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g3dc6beee290_0_928"/>
            <p:cNvSpPr/>
            <p:nvPr/>
          </p:nvSpPr>
          <p:spPr>
            <a:xfrm>
              <a:off x="1426730" y="479425"/>
              <a:ext cx="80391" cy="110299"/>
            </a:xfrm>
            <a:custGeom>
              <a:avLst/>
              <a:gdLst/>
              <a:ahLst/>
              <a:cxnLst/>
              <a:rect l="l" t="t" r="r" b="b"/>
              <a:pathLst>
                <a:path w="80391" h="110299" extrusionOk="0">
                  <a:moveTo>
                    <a:pt x="80391" y="100965"/>
                  </a:moveTo>
                  <a:cubicBezTo>
                    <a:pt x="80391" y="102679"/>
                    <a:pt x="80264" y="104077"/>
                    <a:pt x="80074" y="105220"/>
                  </a:cubicBezTo>
                  <a:cubicBezTo>
                    <a:pt x="79883" y="106363"/>
                    <a:pt x="79629" y="107379"/>
                    <a:pt x="79248" y="108140"/>
                  </a:cubicBezTo>
                  <a:cubicBezTo>
                    <a:pt x="78867" y="108903"/>
                    <a:pt x="78423" y="109474"/>
                    <a:pt x="77851" y="109792"/>
                  </a:cubicBezTo>
                  <a:cubicBezTo>
                    <a:pt x="77280" y="110109"/>
                    <a:pt x="76645" y="110300"/>
                    <a:pt x="75883" y="110300"/>
                  </a:cubicBezTo>
                  <a:lnTo>
                    <a:pt x="8827" y="110300"/>
                  </a:lnTo>
                  <a:cubicBezTo>
                    <a:pt x="6350" y="110300"/>
                    <a:pt x="4255" y="109728"/>
                    <a:pt x="2540" y="108649"/>
                  </a:cubicBezTo>
                  <a:cubicBezTo>
                    <a:pt x="826" y="107569"/>
                    <a:pt x="0" y="105728"/>
                    <a:pt x="0" y="103251"/>
                  </a:cubicBezTo>
                  <a:lnTo>
                    <a:pt x="0" y="3556"/>
                  </a:lnTo>
                  <a:cubicBezTo>
                    <a:pt x="0" y="2985"/>
                    <a:pt x="254" y="2476"/>
                    <a:pt x="762" y="2032"/>
                  </a:cubicBezTo>
                  <a:cubicBezTo>
                    <a:pt x="1270" y="1588"/>
                    <a:pt x="2096" y="1207"/>
                    <a:pt x="3175" y="953"/>
                  </a:cubicBezTo>
                  <a:cubicBezTo>
                    <a:pt x="4318" y="635"/>
                    <a:pt x="5842" y="444"/>
                    <a:pt x="7747" y="254"/>
                  </a:cubicBezTo>
                  <a:cubicBezTo>
                    <a:pt x="9652" y="64"/>
                    <a:pt x="12065" y="0"/>
                    <a:pt x="14923" y="0"/>
                  </a:cubicBezTo>
                  <a:cubicBezTo>
                    <a:pt x="17780" y="0"/>
                    <a:pt x="20257" y="64"/>
                    <a:pt x="22162" y="254"/>
                  </a:cubicBezTo>
                  <a:cubicBezTo>
                    <a:pt x="24067" y="444"/>
                    <a:pt x="25527" y="635"/>
                    <a:pt x="26670" y="953"/>
                  </a:cubicBezTo>
                  <a:cubicBezTo>
                    <a:pt x="27813" y="1207"/>
                    <a:pt x="28639" y="1588"/>
                    <a:pt x="29083" y="2032"/>
                  </a:cubicBezTo>
                  <a:cubicBezTo>
                    <a:pt x="29591" y="2476"/>
                    <a:pt x="29845" y="2985"/>
                    <a:pt x="29845" y="3556"/>
                  </a:cubicBezTo>
                  <a:lnTo>
                    <a:pt x="29845" y="91821"/>
                  </a:lnTo>
                  <a:lnTo>
                    <a:pt x="75883" y="91821"/>
                  </a:lnTo>
                  <a:cubicBezTo>
                    <a:pt x="76645" y="91821"/>
                    <a:pt x="77280" y="92011"/>
                    <a:pt x="77851" y="92329"/>
                  </a:cubicBezTo>
                  <a:cubicBezTo>
                    <a:pt x="78423" y="92646"/>
                    <a:pt x="78867" y="93154"/>
                    <a:pt x="79248" y="93853"/>
                  </a:cubicBezTo>
                  <a:cubicBezTo>
                    <a:pt x="79629" y="94552"/>
                    <a:pt x="79883" y="95504"/>
                    <a:pt x="80074" y="96647"/>
                  </a:cubicBezTo>
                  <a:cubicBezTo>
                    <a:pt x="80264" y="97790"/>
                    <a:pt x="80391" y="99250"/>
                    <a:pt x="80391" y="1009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g3dc6beee290_0_928"/>
            <p:cNvSpPr/>
            <p:nvPr/>
          </p:nvSpPr>
          <p:spPr>
            <a:xfrm>
              <a:off x="1560905" y="479933"/>
              <a:ext cx="105917" cy="109791"/>
            </a:xfrm>
            <a:custGeom>
              <a:avLst/>
              <a:gdLst/>
              <a:ahLst/>
              <a:cxnLst/>
              <a:rect l="l" t="t" r="r" b="b"/>
              <a:pathLst>
                <a:path w="105917" h="109791" extrusionOk="0">
                  <a:moveTo>
                    <a:pt x="75121" y="77597"/>
                  </a:moveTo>
                  <a:lnTo>
                    <a:pt x="75121" y="77597"/>
                  </a:lnTo>
                  <a:cubicBezTo>
                    <a:pt x="75121" y="75057"/>
                    <a:pt x="74549" y="72771"/>
                    <a:pt x="73406" y="70739"/>
                  </a:cubicBezTo>
                  <a:cubicBezTo>
                    <a:pt x="72263" y="68707"/>
                    <a:pt x="70612" y="67056"/>
                    <a:pt x="68453" y="65722"/>
                  </a:cubicBezTo>
                  <a:cubicBezTo>
                    <a:pt x="66230" y="64389"/>
                    <a:pt x="63500" y="63310"/>
                    <a:pt x="60071" y="62547"/>
                  </a:cubicBezTo>
                  <a:cubicBezTo>
                    <a:pt x="56642" y="61849"/>
                    <a:pt x="52261" y="61468"/>
                    <a:pt x="46863" y="61468"/>
                  </a:cubicBezTo>
                  <a:lnTo>
                    <a:pt x="29210" y="61468"/>
                  </a:lnTo>
                  <a:lnTo>
                    <a:pt x="29210" y="92646"/>
                  </a:lnTo>
                  <a:lnTo>
                    <a:pt x="50673" y="92646"/>
                  </a:lnTo>
                  <a:cubicBezTo>
                    <a:pt x="54801" y="92646"/>
                    <a:pt x="58293" y="92329"/>
                    <a:pt x="61151" y="91694"/>
                  </a:cubicBezTo>
                  <a:cubicBezTo>
                    <a:pt x="63945" y="91059"/>
                    <a:pt x="66421" y="90106"/>
                    <a:pt x="68517" y="88836"/>
                  </a:cubicBezTo>
                  <a:cubicBezTo>
                    <a:pt x="70549" y="87567"/>
                    <a:pt x="72199" y="85979"/>
                    <a:pt x="73342" y="84074"/>
                  </a:cubicBezTo>
                  <a:cubicBezTo>
                    <a:pt x="74486" y="82169"/>
                    <a:pt x="75121" y="80010"/>
                    <a:pt x="75121" y="77597"/>
                  </a:cubicBezTo>
                  <a:moveTo>
                    <a:pt x="67564" y="30607"/>
                  </a:moveTo>
                  <a:lnTo>
                    <a:pt x="67564" y="30607"/>
                  </a:lnTo>
                  <a:cubicBezTo>
                    <a:pt x="67564" y="28385"/>
                    <a:pt x="67120" y="26416"/>
                    <a:pt x="66167" y="24701"/>
                  </a:cubicBezTo>
                  <a:cubicBezTo>
                    <a:pt x="65278" y="22924"/>
                    <a:pt x="63945" y="21463"/>
                    <a:pt x="62103" y="20320"/>
                  </a:cubicBezTo>
                  <a:cubicBezTo>
                    <a:pt x="60325" y="19177"/>
                    <a:pt x="58039" y="18288"/>
                    <a:pt x="55245" y="17653"/>
                  </a:cubicBezTo>
                  <a:cubicBezTo>
                    <a:pt x="52514" y="17018"/>
                    <a:pt x="48832" y="16700"/>
                    <a:pt x="44260" y="16700"/>
                  </a:cubicBezTo>
                  <a:lnTo>
                    <a:pt x="29210" y="16700"/>
                  </a:lnTo>
                  <a:lnTo>
                    <a:pt x="29210" y="45212"/>
                  </a:lnTo>
                  <a:lnTo>
                    <a:pt x="45783" y="45212"/>
                  </a:lnTo>
                  <a:cubicBezTo>
                    <a:pt x="50102" y="45212"/>
                    <a:pt x="53530" y="44831"/>
                    <a:pt x="56071" y="44069"/>
                  </a:cubicBezTo>
                  <a:cubicBezTo>
                    <a:pt x="58611" y="43307"/>
                    <a:pt x="60770" y="42228"/>
                    <a:pt x="62421" y="40894"/>
                  </a:cubicBezTo>
                  <a:cubicBezTo>
                    <a:pt x="64135" y="39560"/>
                    <a:pt x="65405" y="38036"/>
                    <a:pt x="66230" y="36258"/>
                  </a:cubicBezTo>
                  <a:cubicBezTo>
                    <a:pt x="67056" y="34481"/>
                    <a:pt x="67501" y="32575"/>
                    <a:pt x="67501" y="30607"/>
                  </a:cubicBezTo>
                  <a:moveTo>
                    <a:pt x="105918" y="76835"/>
                  </a:moveTo>
                  <a:cubicBezTo>
                    <a:pt x="105918" y="80772"/>
                    <a:pt x="105220" y="84264"/>
                    <a:pt x="103759" y="87439"/>
                  </a:cubicBezTo>
                  <a:cubicBezTo>
                    <a:pt x="102299" y="90614"/>
                    <a:pt x="100330" y="93408"/>
                    <a:pt x="97854" y="95821"/>
                  </a:cubicBezTo>
                  <a:cubicBezTo>
                    <a:pt x="95314" y="98235"/>
                    <a:pt x="92329" y="100330"/>
                    <a:pt x="88836" y="102108"/>
                  </a:cubicBezTo>
                  <a:cubicBezTo>
                    <a:pt x="85344" y="103886"/>
                    <a:pt x="81471" y="105283"/>
                    <a:pt x="77216" y="106426"/>
                  </a:cubicBezTo>
                  <a:cubicBezTo>
                    <a:pt x="73025" y="107569"/>
                    <a:pt x="68517" y="108395"/>
                    <a:pt x="63690" y="108966"/>
                  </a:cubicBezTo>
                  <a:cubicBezTo>
                    <a:pt x="58928" y="109538"/>
                    <a:pt x="53594" y="109792"/>
                    <a:pt x="47689" y="109792"/>
                  </a:cubicBezTo>
                  <a:lnTo>
                    <a:pt x="8827" y="109792"/>
                  </a:lnTo>
                  <a:cubicBezTo>
                    <a:pt x="6350" y="109792"/>
                    <a:pt x="4255" y="109220"/>
                    <a:pt x="2540" y="108140"/>
                  </a:cubicBezTo>
                  <a:cubicBezTo>
                    <a:pt x="826" y="107061"/>
                    <a:pt x="0" y="105220"/>
                    <a:pt x="0" y="102743"/>
                  </a:cubicBezTo>
                  <a:lnTo>
                    <a:pt x="0" y="7049"/>
                  </a:lnTo>
                  <a:cubicBezTo>
                    <a:pt x="0" y="4572"/>
                    <a:pt x="826" y="2794"/>
                    <a:pt x="2540" y="1651"/>
                  </a:cubicBezTo>
                  <a:cubicBezTo>
                    <a:pt x="4255" y="571"/>
                    <a:pt x="6286" y="0"/>
                    <a:pt x="8827" y="0"/>
                  </a:cubicBezTo>
                  <a:lnTo>
                    <a:pt x="45530" y="0"/>
                  </a:lnTo>
                  <a:cubicBezTo>
                    <a:pt x="54483" y="0"/>
                    <a:pt x="62103" y="571"/>
                    <a:pt x="68326" y="1714"/>
                  </a:cubicBezTo>
                  <a:cubicBezTo>
                    <a:pt x="74549" y="2857"/>
                    <a:pt x="79756" y="4572"/>
                    <a:pt x="84011" y="6858"/>
                  </a:cubicBezTo>
                  <a:cubicBezTo>
                    <a:pt x="88265" y="9144"/>
                    <a:pt x="91504" y="12065"/>
                    <a:pt x="93789" y="15557"/>
                  </a:cubicBezTo>
                  <a:cubicBezTo>
                    <a:pt x="96076" y="19050"/>
                    <a:pt x="97155" y="23178"/>
                    <a:pt x="97155" y="27940"/>
                  </a:cubicBezTo>
                  <a:cubicBezTo>
                    <a:pt x="97155" y="30607"/>
                    <a:pt x="96711" y="33083"/>
                    <a:pt x="95821" y="35433"/>
                  </a:cubicBezTo>
                  <a:cubicBezTo>
                    <a:pt x="94933" y="37782"/>
                    <a:pt x="93599" y="39942"/>
                    <a:pt x="91885" y="41846"/>
                  </a:cubicBezTo>
                  <a:cubicBezTo>
                    <a:pt x="90170" y="43751"/>
                    <a:pt x="88011" y="45466"/>
                    <a:pt x="85471" y="46926"/>
                  </a:cubicBezTo>
                  <a:cubicBezTo>
                    <a:pt x="82931" y="48387"/>
                    <a:pt x="80074" y="49593"/>
                    <a:pt x="76835" y="50482"/>
                  </a:cubicBezTo>
                  <a:cubicBezTo>
                    <a:pt x="80963" y="51054"/>
                    <a:pt x="84773" y="52070"/>
                    <a:pt x="88329" y="53467"/>
                  </a:cubicBezTo>
                  <a:cubicBezTo>
                    <a:pt x="91821" y="54864"/>
                    <a:pt x="94869" y="56706"/>
                    <a:pt x="97473" y="58928"/>
                  </a:cubicBezTo>
                  <a:cubicBezTo>
                    <a:pt x="100076" y="61150"/>
                    <a:pt x="102108" y="63817"/>
                    <a:pt x="103632" y="66802"/>
                  </a:cubicBezTo>
                  <a:cubicBezTo>
                    <a:pt x="105156" y="69786"/>
                    <a:pt x="105918" y="73152"/>
                    <a:pt x="105918" y="768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g3dc6beee290_0_928"/>
            <p:cNvSpPr/>
            <p:nvPr/>
          </p:nvSpPr>
          <p:spPr>
            <a:xfrm>
              <a:off x="1682127" y="479933"/>
              <a:ext cx="108585" cy="110299"/>
            </a:xfrm>
            <a:custGeom>
              <a:avLst/>
              <a:gdLst/>
              <a:ahLst/>
              <a:cxnLst/>
              <a:rect l="l" t="t" r="r" b="b"/>
              <a:pathLst>
                <a:path w="108585" h="110299" extrusionOk="0">
                  <a:moveTo>
                    <a:pt x="70231" y="32449"/>
                  </a:moveTo>
                  <a:lnTo>
                    <a:pt x="70231" y="32449"/>
                  </a:lnTo>
                  <a:cubicBezTo>
                    <a:pt x="70231" y="28829"/>
                    <a:pt x="69152" y="25781"/>
                    <a:pt x="66929" y="23304"/>
                  </a:cubicBezTo>
                  <a:cubicBezTo>
                    <a:pt x="64770" y="20828"/>
                    <a:pt x="61151" y="19050"/>
                    <a:pt x="56198" y="18034"/>
                  </a:cubicBezTo>
                  <a:cubicBezTo>
                    <a:pt x="54674" y="17717"/>
                    <a:pt x="52959" y="17526"/>
                    <a:pt x="51054" y="17335"/>
                  </a:cubicBezTo>
                  <a:cubicBezTo>
                    <a:pt x="49149" y="17145"/>
                    <a:pt x="46482" y="17081"/>
                    <a:pt x="43053" y="17081"/>
                  </a:cubicBezTo>
                  <a:lnTo>
                    <a:pt x="29718" y="17081"/>
                  </a:lnTo>
                  <a:lnTo>
                    <a:pt x="29718" y="48196"/>
                  </a:lnTo>
                  <a:lnTo>
                    <a:pt x="44895" y="48196"/>
                  </a:lnTo>
                  <a:cubicBezTo>
                    <a:pt x="49086" y="48196"/>
                    <a:pt x="52832" y="47815"/>
                    <a:pt x="55943" y="47053"/>
                  </a:cubicBezTo>
                  <a:cubicBezTo>
                    <a:pt x="59118" y="46292"/>
                    <a:pt x="61722" y="45212"/>
                    <a:pt x="63818" y="43815"/>
                  </a:cubicBezTo>
                  <a:cubicBezTo>
                    <a:pt x="65913" y="42418"/>
                    <a:pt x="67501" y="40767"/>
                    <a:pt x="68580" y="38862"/>
                  </a:cubicBezTo>
                  <a:cubicBezTo>
                    <a:pt x="69660" y="36957"/>
                    <a:pt x="70168" y="34798"/>
                    <a:pt x="70168" y="32385"/>
                  </a:cubicBezTo>
                  <a:moveTo>
                    <a:pt x="108458" y="106871"/>
                  </a:moveTo>
                  <a:cubicBezTo>
                    <a:pt x="108458" y="107506"/>
                    <a:pt x="108331" y="108013"/>
                    <a:pt x="108014" y="108458"/>
                  </a:cubicBezTo>
                  <a:cubicBezTo>
                    <a:pt x="107696" y="108903"/>
                    <a:pt x="106998" y="109220"/>
                    <a:pt x="105855" y="109538"/>
                  </a:cubicBezTo>
                  <a:cubicBezTo>
                    <a:pt x="104712" y="109792"/>
                    <a:pt x="103061" y="110046"/>
                    <a:pt x="100902" y="110109"/>
                  </a:cubicBezTo>
                  <a:cubicBezTo>
                    <a:pt x="98743" y="110236"/>
                    <a:pt x="95758" y="110299"/>
                    <a:pt x="92012" y="110299"/>
                  </a:cubicBezTo>
                  <a:cubicBezTo>
                    <a:pt x="88837" y="110299"/>
                    <a:pt x="86296" y="110299"/>
                    <a:pt x="84455" y="110109"/>
                  </a:cubicBezTo>
                  <a:cubicBezTo>
                    <a:pt x="82550" y="109982"/>
                    <a:pt x="81090" y="109792"/>
                    <a:pt x="80010" y="109474"/>
                  </a:cubicBezTo>
                  <a:cubicBezTo>
                    <a:pt x="78930" y="109156"/>
                    <a:pt x="78168" y="108775"/>
                    <a:pt x="77661" y="108267"/>
                  </a:cubicBezTo>
                  <a:cubicBezTo>
                    <a:pt x="77216" y="107823"/>
                    <a:pt x="76835" y="107188"/>
                    <a:pt x="76518" y="106553"/>
                  </a:cubicBezTo>
                  <a:lnTo>
                    <a:pt x="63373" y="82042"/>
                  </a:lnTo>
                  <a:cubicBezTo>
                    <a:pt x="61786" y="79311"/>
                    <a:pt x="60262" y="76835"/>
                    <a:pt x="58738" y="74676"/>
                  </a:cubicBezTo>
                  <a:cubicBezTo>
                    <a:pt x="57214" y="72517"/>
                    <a:pt x="55563" y="70739"/>
                    <a:pt x="53721" y="69278"/>
                  </a:cubicBezTo>
                  <a:cubicBezTo>
                    <a:pt x="51880" y="67818"/>
                    <a:pt x="49721" y="66738"/>
                    <a:pt x="47371" y="66040"/>
                  </a:cubicBezTo>
                  <a:cubicBezTo>
                    <a:pt x="44958" y="65342"/>
                    <a:pt x="42164" y="64897"/>
                    <a:pt x="38989" y="64897"/>
                  </a:cubicBezTo>
                  <a:lnTo>
                    <a:pt x="29718" y="64897"/>
                  </a:lnTo>
                  <a:lnTo>
                    <a:pt x="29718" y="106743"/>
                  </a:lnTo>
                  <a:cubicBezTo>
                    <a:pt x="29718" y="107315"/>
                    <a:pt x="29464" y="107823"/>
                    <a:pt x="28956" y="108267"/>
                  </a:cubicBezTo>
                  <a:cubicBezTo>
                    <a:pt x="28448" y="108712"/>
                    <a:pt x="27623" y="109093"/>
                    <a:pt x="26543" y="109347"/>
                  </a:cubicBezTo>
                  <a:cubicBezTo>
                    <a:pt x="25400" y="109601"/>
                    <a:pt x="23876" y="109855"/>
                    <a:pt x="22035" y="110046"/>
                  </a:cubicBezTo>
                  <a:cubicBezTo>
                    <a:pt x="20130" y="110236"/>
                    <a:pt x="17717" y="110299"/>
                    <a:pt x="14796" y="110299"/>
                  </a:cubicBezTo>
                  <a:cubicBezTo>
                    <a:pt x="11874" y="110299"/>
                    <a:pt x="9525" y="110236"/>
                    <a:pt x="7620" y="110046"/>
                  </a:cubicBezTo>
                  <a:cubicBezTo>
                    <a:pt x="5715" y="109855"/>
                    <a:pt x="4191" y="109664"/>
                    <a:pt x="3048" y="109347"/>
                  </a:cubicBezTo>
                  <a:cubicBezTo>
                    <a:pt x="1905" y="109093"/>
                    <a:pt x="1143" y="108712"/>
                    <a:pt x="699" y="108267"/>
                  </a:cubicBezTo>
                  <a:cubicBezTo>
                    <a:pt x="254" y="107823"/>
                    <a:pt x="0" y="107315"/>
                    <a:pt x="0" y="106743"/>
                  </a:cubicBezTo>
                  <a:lnTo>
                    <a:pt x="0" y="7049"/>
                  </a:lnTo>
                  <a:cubicBezTo>
                    <a:pt x="0" y="4572"/>
                    <a:pt x="826" y="2794"/>
                    <a:pt x="2540" y="1651"/>
                  </a:cubicBezTo>
                  <a:cubicBezTo>
                    <a:pt x="4255" y="571"/>
                    <a:pt x="6350" y="0"/>
                    <a:pt x="8827" y="0"/>
                  </a:cubicBezTo>
                  <a:lnTo>
                    <a:pt x="46673" y="0"/>
                  </a:lnTo>
                  <a:cubicBezTo>
                    <a:pt x="50546" y="0"/>
                    <a:pt x="53658" y="63"/>
                    <a:pt x="56134" y="190"/>
                  </a:cubicBezTo>
                  <a:cubicBezTo>
                    <a:pt x="58611" y="317"/>
                    <a:pt x="60896" y="444"/>
                    <a:pt x="62929" y="635"/>
                  </a:cubicBezTo>
                  <a:cubicBezTo>
                    <a:pt x="68834" y="1270"/>
                    <a:pt x="74105" y="2349"/>
                    <a:pt x="78804" y="3874"/>
                  </a:cubicBezTo>
                  <a:cubicBezTo>
                    <a:pt x="83502" y="5397"/>
                    <a:pt x="87503" y="7429"/>
                    <a:pt x="90805" y="9842"/>
                  </a:cubicBezTo>
                  <a:cubicBezTo>
                    <a:pt x="94043" y="12319"/>
                    <a:pt x="96583" y="15240"/>
                    <a:pt x="98298" y="18606"/>
                  </a:cubicBezTo>
                  <a:cubicBezTo>
                    <a:pt x="100013" y="21971"/>
                    <a:pt x="100902" y="25844"/>
                    <a:pt x="100902" y="30163"/>
                  </a:cubicBezTo>
                  <a:cubicBezTo>
                    <a:pt x="100902" y="33846"/>
                    <a:pt x="100267" y="37147"/>
                    <a:pt x="99060" y="40196"/>
                  </a:cubicBezTo>
                  <a:cubicBezTo>
                    <a:pt x="97790" y="43243"/>
                    <a:pt x="96012" y="45910"/>
                    <a:pt x="93599" y="48324"/>
                  </a:cubicBezTo>
                  <a:cubicBezTo>
                    <a:pt x="91186" y="50673"/>
                    <a:pt x="88202" y="52768"/>
                    <a:pt x="84646" y="54483"/>
                  </a:cubicBezTo>
                  <a:cubicBezTo>
                    <a:pt x="81090" y="56261"/>
                    <a:pt x="77089" y="57658"/>
                    <a:pt x="72580" y="58738"/>
                  </a:cubicBezTo>
                  <a:cubicBezTo>
                    <a:pt x="74740" y="59563"/>
                    <a:pt x="76835" y="60515"/>
                    <a:pt x="78740" y="61658"/>
                  </a:cubicBezTo>
                  <a:cubicBezTo>
                    <a:pt x="80645" y="62801"/>
                    <a:pt x="82487" y="64135"/>
                    <a:pt x="84138" y="65786"/>
                  </a:cubicBezTo>
                  <a:cubicBezTo>
                    <a:pt x="85852" y="67374"/>
                    <a:pt x="87440" y="69215"/>
                    <a:pt x="88964" y="71310"/>
                  </a:cubicBezTo>
                  <a:cubicBezTo>
                    <a:pt x="90488" y="73406"/>
                    <a:pt x="91948" y="75692"/>
                    <a:pt x="93408" y="78296"/>
                  </a:cubicBezTo>
                  <a:lnTo>
                    <a:pt x="105727" y="99885"/>
                  </a:lnTo>
                  <a:cubicBezTo>
                    <a:pt x="106871" y="102045"/>
                    <a:pt x="107633" y="103632"/>
                    <a:pt x="108014" y="104585"/>
                  </a:cubicBezTo>
                  <a:cubicBezTo>
                    <a:pt x="108395" y="105537"/>
                    <a:pt x="108585" y="106363"/>
                    <a:pt x="108585" y="1068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g3dc6beee290_0_928"/>
            <p:cNvSpPr/>
            <p:nvPr/>
          </p:nvSpPr>
          <p:spPr>
            <a:xfrm>
              <a:off x="1800205" y="479298"/>
              <a:ext cx="134521" cy="110807"/>
            </a:xfrm>
            <a:custGeom>
              <a:avLst/>
              <a:gdLst/>
              <a:ahLst/>
              <a:cxnLst/>
              <a:rect l="l" t="t" r="r" b="b"/>
              <a:pathLst>
                <a:path w="134521" h="110807" extrusionOk="0">
                  <a:moveTo>
                    <a:pt x="65627" y="21590"/>
                  </a:moveTo>
                  <a:lnTo>
                    <a:pt x="65500" y="21590"/>
                  </a:lnTo>
                  <a:lnTo>
                    <a:pt x="44799" y="68199"/>
                  </a:lnTo>
                  <a:lnTo>
                    <a:pt x="86265" y="68199"/>
                  </a:lnTo>
                  <a:lnTo>
                    <a:pt x="65564" y="21590"/>
                  </a:lnTo>
                  <a:close/>
                  <a:moveTo>
                    <a:pt x="132747" y="102045"/>
                  </a:moveTo>
                  <a:cubicBezTo>
                    <a:pt x="133636" y="104077"/>
                    <a:pt x="134207" y="105664"/>
                    <a:pt x="134461" y="106870"/>
                  </a:cubicBezTo>
                  <a:cubicBezTo>
                    <a:pt x="134652" y="108077"/>
                    <a:pt x="134398" y="108966"/>
                    <a:pt x="133572" y="109538"/>
                  </a:cubicBezTo>
                  <a:cubicBezTo>
                    <a:pt x="132747" y="110109"/>
                    <a:pt x="131286" y="110490"/>
                    <a:pt x="129191" y="110617"/>
                  </a:cubicBezTo>
                  <a:cubicBezTo>
                    <a:pt x="127095" y="110744"/>
                    <a:pt x="124174" y="110807"/>
                    <a:pt x="120491" y="110807"/>
                  </a:cubicBezTo>
                  <a:cubicBezTo>
                    <a:pt x="116808" y="110807"/>
                    <a:pt x="113633" y="110807"/>
                    <a:pt x="111538" y="110681"/>
                  </a:cubicBezTo>
                  <a:cubicBezTo>
                    <a:pt x="109379" y="110617"/>
                    <a:pt x="107728" y="110427"/>
                    <a:pt x="106648" y="110172"/>
                  </a:cubicBezTo>
                  <a:cubicBezTo>
                    <a:pt x="105505" y="109918"/>
                    <a:pt x="104743" y="109538"/>
                    <a:pt x="104299" y="109093"/>
                  </a:cubicBezTo>
                  <a:cubicBezTo>
                    <a:pt x="103854" y="108648"/>
                    <a:pt x="103473" y="108077"/>
                    <a:pt x="103156" y="107315"/>
                  </a:cubicBezTo>
                  <a:lnTo>
                    <a:pt x="93313" y="85281"/>
                  </a:lnTo>
                  <a:lnTo>
                    <a:pt x="38386" y="85281"/>
                  </a:lnTo>
                  <a:lnTo>
                    <a:pt x="29115" y="106743"/>
                  </a:lnTo>
                  <a:cubicBezTo>
                    <a:pt x="28797" y="107506"/>
                    <a:pt x="28416" y="108204"/>
                    <a:pt x="27908" y="108712"/>
                  </a:cubicBezTo>
                  <a:cubicBezTo>
                    <a:pt x="27400" y="109220"/>
                    <a:pt x="26638" y="109664"/>
                    <a:pt x="25559" y="109982"/>
                  </a:cubicBezTo>
                  <a:cubicBezTo>
                    <a:pt x="24479" y="110299"/>
                    <a:pt x="22892" y="110490"/>
                    <a:pt x="20923" y="110617"/>
                  </a:cubicBezTo>
                  <a:cubicBezTo>
                    <a:pt x="18955" y="110744"/>
                    <a:pt x="16288" y="110807"/>
                    <a:pt x="13049" y="110807"/>
                  </a:cubicBezTo>
                  <a:cubicBezTo>
                    <a:pt x="9557" y="110807"/>
                    <a:pt x="6890" y="110744"/>
                    <a:pt x="4921" y="110553"/>
                  </a:cubicBezTo>
                  <a:cubicBezTo>
                    <a:pt x="2953" y="110363"/>
                    <a:pt x="1619" y="109982"/>
                    <a:pt x="857" y="109347"/>
                  </a:cubicBezTo>
                  <a:cubicBezTo>
                    <a:pt x="95" y="108712"/>
                    <a:pt x="-159" y="107759"/>
                    <a:pt x="95" y="106553"/>
                  </a:cubicBezTo>
                  <a:cubicBezTo>
                    <a:pt x="349" y="105410"/>
                    <a:pt x="857" y="103822"/>
                    <a:pt x="1810" y="101790"/>
                  </a:cubicBezTo>
                  <a:lnTo>
                    <a:pt x="46895" y="4381"/>
                  </a:lnTo>
                  <a:cubicBezTo>
                    <a:pt x="47339" y="3429"/>
                    <a:pt x="47911" y="2667"/>
                    <a:pt x="48482" y="2032"/>
                  </a:cubicBezTo>
                  <a:cubicBezTo>
                    <a:pt x="49117" y="1460"/>
                    <a:pt x="50070" y="1016"/>
                    <a:pt x="51340" y="698"/>
                  </a:cubicBezTo>
                  <a:cubicBezTo>
                    <a:pt x="52673" y="381"/>
                    <a:pt x="54515" y="190"/>
                    <a:pt x="56801" y="127"/>
                  </a:cubicBezTo>
                  <a:cubicBezTo>
                    <a:pt x="59150" y="63"/>
                    <a:pt x="62198" y="0"/>
                    <a:pt x="66072" y="0"/>
                  </a:cubicBezTo>
                  <a:cubicBezTo>
                    <a:pt x="70517" y="0"/>
                    <a:pt x="74073" y="0"/>
                    <a:pt x="76676" y="127"/>
                  </a:cubicBezTo>
                  <a:cubicBezTo>
                    <a:pt x="79343" y="190"/>
                    <a:pt x="81375" y="444"/>
                    <a:pt x="82836" y="698"/>
                  </a:cubicBezTo>
                  <a:cubicBezTo>
                    <a:pt x="84296" y="1016"/>
                    <a:pt x="85376" y="1460"/>
                    <a:pt x="86011" y="2095"/>
                  </a:cubicBezTo>
                  <a:cubicBezTo>
                    <a:pt x="86646" y="2731"/>
                    <a:pt x="87217" y="3556"/>
                    <a:pt x="87662" y="4635"/>
                  </a:cubicBezTo>
                  <a:lnTo>
                    <a:pt x="132874" y="1019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g3dc6beee290_0_928"/>
            <p:cNvSpPr/>
            <p:nvPr/>
          </p:nvSpPr>
          <p:spPr>
            <a:xfrm>
              <a:off x="1912711" y="479551"/>
              <a:ext cx="131564" cy="110617"/>
            </a:xfrm>
            <a:custGeom>
              <a:avLst/>
              <a:gdLst/>
              <a:ahLst/>
              <a:cxnLst/>
              <a:rect l="l" t="t" r="r" b="b"/>
              <a:pathLst>
                <a:path w="131564" h="110617" extrusionOk="0">
                  <a:moveTo>
                    <a:pt x="85900" y="106299"/>
                  </a:moveTo>
                  <a:cubicBezTo>
                    <a:pt x="85519" y="107252"/>
                    <a:pt x="85011" y="108014"/>
                    <a:pt x="84439" y="108585"/>
                  </a:cubicBezTo>
                  <a:cubicBezTo>
                    <a:pt x="83804" y="109157"/>
                    <a:pt x="82852" y="109665"/>
                    <a:pt x="81518" y="109919"/>
                  </a:cubicBezTo>
                  <a:cubicBezTo>
                    <a:pt x="80185" y="110236"/>
                    <a:pt x="78343" y="110427"/>
                    <a:pt x="75994" y="110490"/>
                  </a:cubicBezTo>
                  <a:cubicBezTo>
                    <a:pt x="73644" y="110554"/>
                    <a:pt x="70596" y="110617"/>
                    <a:pt x="66850" y="110617"/>
                  </a:cubicBezTo>
                  <a:cubicBezTo>
                    <a:pt x="63865" y="110617"/>
                    <a:pt x="61262" y="110617"/>
                    <a:pt x="59103" y="110617"/>
                  </a:cubicBezTo>
                  <a:cubicBezTo>
                    <a:pt x="56944" y="110617"/>
                    <a:pt x="55166" y="110554"/>
                    <a:pt x="53642" y="110427"/>
                  </a:cubicBezTo>
                  <a:cubicBezTo>
                    <a:pt x="52118" y="110363"/>
                    <a:pt x="50911" y="110173"/>
                    <a:pt x="49959" y="109919"/>
                  </a:cubicBezTo>
                  <a:cubicBezTo>
                    <a:pt x="49006" y="109665"/>
                    <a:pt x="48244" y="109411"/>
                    <a:pt x="47609" y="109093"/>
                  </a:cubicBezTo>
                  <a:cubicBezTo>
                    <a:pt x="46974" y="108712"/>
                    <a:pt x="46466" y="108331"/>
                    <a:pt x="46149" y="107823"/>
                  </a:cubicBezTo>
                  <a:cubicBezTo>
                    <a:pt x="45831" y="107379"/>
                    <a:pt x="45514" y="106744"/>
                    <a:pt x="45196" y="106045"/>
                  </a:cubicBezTo>
                  <a:lnTo>
                    <a:pt x="1699" y="8763"/>
                  </a:lnTo>
                  <a:cubicBezTo>
                    <a:pt x="810" y="6731"/>
                    <a:pt x="238" y="5144"/>
                    <a:pt x="48" y="3937"/>
                  </a:cubicBezTo>
                  <a:cubicBezTo>
                    <a:pt x="-143" y="2731"/>
                    <a:pt x="238" y="1842"/>
                    <a:pt x="1191" y="1270"/>
                  </a:cubicBezTo>
                  <a:cubicBezTo>
                    <a:pt x="2143" y="699"/>
                    <a:pt x="3731" y="318"/>
                    <a:pt x="5953" y="191"/>
                  </a:cubicBezTo>
                  <a:cubicBezTo>
                    <a:pt x="8239" y="64"/>
                    <a:pt x="11351" y="0"/>
                    <a:pt x="15478" y="0"/>
                  </a:cubicBezTo>
                  <a:cubicBezTo>
                    <a:pt x="18907" y="0"/>
                    <a:pt x="21638" y="64"/>
                    <a:pt x="23606" y="191"/>
                  </a:cubicBezTo>
                  <a:cubicBezTo>
                    <a:pt x="25575" y="318"/>
                    <a:pt x="27035" y="508"/>
                    <a:pt x="28115" y="826"/>
                  </a:cubicBezTo>
                  <a:cubicBezTo>
                    <a:pt x="29194" y="1080"/>
                    <a:pt x="29893" y="1524"/>
                    <a:pt x="30337" y="2096"/>
                  </a:cubicBezTo>
                  <a:cubicBezTo>
                    <a:pt x="30718" y="2667"/>
                    <a:pt x="31163" y="3366"/>
                    <a:pt x="31480" y="4191"/>
                  </a:cubicBezTo>
                  <a:lnTo>
                    <a:pt x="67104" y="88837"/>
                  </a:lnTo>
                  <a:lnTo>
                    <a:pt x="67231" y="88837"/>
                  </a:lnTo>
                  <a:lnTo>
                    <a:pt x="102156" y="4636"/>
                  </a:lnTo>
                  <a:cubicBezTo>
                    <a:pt x="102473" y="3683"/>
                    <a:pt x="102854" y="2858"/>
                    <a:pt x="103299" y="2286"/>
                  </a:cubicBezTo>
                  <a:cubicBezTo>
                    <a:pt x="103743" y="1715"/>
                    <a:pt x="104505" y="1207"/>
                    <a:pt x="105648" y="889"/>
                  </a:cubicBezTo>
                  <a:cubicBezTo>
                    <a:pt x="106728" y="572"/>
                    <a:pt x="108315" y="318"/>
                    <a:pt x="110347" y="191"/>
                  </a:cubicBezTo>
                  <a:cubicBezTo>
                    <a:pt x="112379" y="64"/>
                    <a:pt x="115173" y="0"/>
                    <a:pt x="118729" y="0"/>
                  </a:cubicBezTo>
                  <a:cubicBezTo>
                    <a:pt x="122285" y="0"/>
                    <a:pt x="124889" y="64"/>
                    <a:pt x="126794" y="254"/>
                  </a:cubicBezTo>
                  <a:cubicBezTo>
                    <a:pt x="128699" y="444"/>
                    <a:pt x="130032" y="826"/>
                    <a:pt x="130794" y="1461"/>
                  </a:cubicBezTo>
                  <a:cubicBezTo>
                    <a:pt x="131493" y="2159"/>
                    <a:pt x="131747" y="3048"/>
                    <a:pt x="131429" y="4255"/>
                  </a:cubicBezTo>
                  <a:cubicBezTo>
                    <a:pt x="131175" y="5398"/>
                    <a:pt x="130604" y="7049"/>
                    <a:pt x="129715" y="9017"/>
                  </a:cubicBezTo>
                  <a:lnTo>
                    <a:pt x="86090" y="106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g3dc6beee290_0_928"/>
            <p:cNvSpPr/>
            <p:nvPr/>
          </p:nvSpPr>
          <p:spPr>
            <a:xfrm>
              <a:off x="2035504" y="478091"/>
              <a:ext cx="138493" cy="113601"/>
            </a:xfrm>
            <a:custGeom>
              <a:avLst/>
              <a:gdLst/>
              <a:ahLst/>
              <a:cxnLst/>
              <a:rect l="l" t="t" r="r" b="b"/>
              <a:pathLst>
                <a:path w="138493" h="113601" extrusionOk="0">
                  <a:moveTo>
                    <a:pt x="107252" y="56642"/>
                  </a:moveTo>
                  <a:lnTo>
                    <a:pt x="107252" y="56642"/>
                  </a:lnTo>
                  <a:cubicBezTo>
                    <a:pt x="107252" y="50864"/>
                    <a:pt x="106680" y="45593"/>
                    <a:pt x="105474" y="40894"/>
                  </a:cubicBezTo>
                  <a:cubicBezTo>
                    <a:pt x="104267" y="36195"/>
                    <a:pt x="102172" y="32131"/>
                    <a:pt x="99314" y="28765"/>
                  </a:cubicBezTo>
                  <a:cubicBezTo>
                    <a:pt x="96457" y="25400"/>
                    <a:pt x="92583" y="22796"/>
                    <a:pt x="87757" y="20955"/>
                  </a:cubicBezTo>
                  <a:cubicBezTo>
                    <a:pt x="82931" y="19114"/>
                    <a:pt x="76899" y="18225"/>
                    <a:pt x="69660" y="18225"/>
                  </a:cubicBezTo>
                  <a:cubicBezTo>
                    <a:pt x="62421" y="18225"/>
                    <a:pt x="56261" y="19240"/>
                    <a:pt x="51372" y="21336"/>
                  </a:cubicBezTo>
                  <a:cubicBezTo>
                    <a:pt x="46482" y="23432"/>
                    <a:pt x="42545" y="26162"/>
                    <a:pt x="39497" y="29591"/>
                  </a:cubicBezTo>
                  <a:cubicBezTo>
                    <a:pt x="36449" y="33020"/>
                    <a:pt x="34354" y="37084"/>
                    <a:pt x="33084" y="41656"/>
                  </a:cubicBezTo>
                  <a:cubicBezTo>
                    <a:pt x="31814" y="46292"/>
                    <a:pt x="31242" y="51117"/>
                    <a:pt x="31242" y="56261"/>
                  </a:cubicBezTo>
                  <a:cubicBezTo>
                    <a:pt x="31242" y="62230"/>
                    <a:pt x="31877" y="67691"/>
                    <a:pt x="33084" y="72453"/>
                  </a:cubicBezTo>
                  <a:cubicBezTo>
                    <a:pt x="34290" y="77216"/>
                    <a:pt x="36322" y="81343"/>
                    <a:pt x="39180" y="84709"/>
                  </a:cubicBezTo>
                  <a:cubicBezTo>
                    <a:pt x="42037" y="88138"/>
                    <a:pt x="45847" y="90678"/>
                    <a:pt x="50737" y="92456"/>
                  </a:cubicBezTo>
                  <a:cubicBezTo>
                    <a:pt x="55563" y="94234"/>
                    <a:pt x="61595" y="95123"/>
                    <a:pt x="68898" y="95123"/>
                  </a:cubicBezTo>
                  <a:cubicBezTo>
                    <a:pt x="76200" y="95123"/>
                    <a:pt x="82296" y="94107"/>
                    <a:pt x="87186" y="92075"/>
                  </a:cubicBezTo>
                  <a:cubicBezTo>
                    <a:pt x="92075" y="90043"/>
                    <a:pt x="96012" y="87249"/>
                    <a:pt x="99060" y="83757"/>
                  </a:cubicBezTo>
                  <a:cubicBezTo>
                    <a:pt x="102045" y="80264"/>
                    <a:pt x="104204" y="76200"/>
                    <a:pt x="105474" y="71501"/>
                  </a:cubicBezTo>
                  <a:cubicBezTo>
                    <a:pt x="106680" y="66865"/>
                    <a:pt x="107315" y="61849"/>
                    <a:pt x="107315" y="56642"/>
                  </a:cubicBezTo>
                  <a:moveTo>
                    <a:pt x="138493" y="55435"/>
                  </a:moveTo>
                  <a:cubicBezTo>
                    <a:pt x="138493" y="64579"/>
                    <a:pt x="136970" y="72644"/>
                    <a:pt x="133985" y="79883"/>
                  </a:cubicBezTo>
                  <a:cubicBezTo>
                    <a:pt x="131001" y="87058"/>
                    <a:pt x="126492" y="93154"/>
                    <a:pt x="120523" y="98171"/>
                  </a:cubicBezTo>
                  <a:cubicBezTo>
                    <a:pt x="114554" y="103188"/>
                    <a:pt x="107188" y="106997"/>
                    <a:pt x="98425" y="109664"/>
                  </a:cubicBezTo>
                  <a:cubicBezTo>
                    <a:pt x="89662" y="112268"/>
                    <a:pt x="79502" y="113602"/>
                    <a:pt x="67945" y="113602"/>
                  </a:cubicBezTo>
                  <a:cubicBezTo>
                    <a:pt x="56388" y="113602"/>
                    <a:pt x="46673" y="112458"/>
                    <a:pt x="38164" y="110236"/>
                  </a:cubicBezTo>
                  <a:cubicBezTo>
                    <a:pt x="29655" y="108014"/>
                    <a:pt x="22606" y="104585"/>
                    <a:pt x="16955" y="100013"/>
                  </a:cubicBezTo>
                  <a:cubicBezTo>
                    <a:pt x="11303" y="95440"/>
                    <a:pt x="7049" y="89599"/>
                    <a:pt x="4255" y="82550"/>
                  </a:cubicBezTo>
                  <a:cubicBezTo>
                    <a:pt x="1397" y="75438"/>
                    <a:pt x="0" y="67120"/>
                    <a:pt x="0" y="57467"/>
                  </a:cubicBezTo>
                  <a:cubicBezTo>
                    <a:pt x="0" y="48578"/>
                    <a:pt x="1524" y="40640"/>
                    <a:pt x="4509" y="33528"/>
                  </a:cubicBezTo>
                  <a:cubicBezTo>
                    <a:pt x="7493" y="26416"/>
                    <a:pt x="12002" y="20383"/>
                    <a:pt x="17971" y="15431"/>
                  </a:cubicBezTo>
                  <a:cubicBezTo>
                    <a:pt x="23940" y="10478"/>
                    <a:pt x="31306" y="6667"/>
                    <a:pt x="40068" y="4000"/>
                  </a:cubicBezTo>
                  <a:cubicBezTo>
                    <a:pt x="48832" y="1333"/>
                    <a:pt x="59055" y="0"/>
                    <a:pt x="70676" y="0"/>
                  </a:cubicBezTo>
                  <a:cubicBezTo>
                    <a:pt x="82296" y="0"/>
                    <a:pt x="91567" y="1079"/>
                    <a:pt x="100013" y="3302"/>
                  </a:cubicBezTo>
                  <a:cubicBezTo>
                    <a:pt x="108458" y="5525"/>
                    <a:pt x="115570" y="8890"/>
                    <a:pt x="121285" y="13462"/>
                  </a:cubicBezTo>
                  <a:cubicBezTo>
                    <a:pt x="126937" y="18034"/>
                    <a:pt x="131255" y="23813"/>
                    <a:pt x="134176" y="30797"/>
                  </a:cubicBezTo>
                  <a:cubicBezTo>
                    <a:pt x="137097" y="37782"/>
                    <a:pt x="138493" y="45974"/>
                    <a:pt x="138493" y="554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g3dc6beee290_0_928"/>
            <p:cNvSpPr/>
            <p:nvPr/>
          </p:nvSpPr>
          <p:spPr>
            <a:xfrm>
              <a:off x="2181999" y="541273"/>
              <a:ext cx="50545" cy="50545"/>
            </a:xfrm>
            <a:custGeom>
              <a:avLst/>
              <a:gdLst/>
              <a:ahLst/>
              <a:cxnLst/>
              <a:rect l="l" t="t" r="r" b="b"/>
              <a:pathLst>
                <a:path w="50545" h="50545" extrusionOk="0">
                  <a:moveTo>
                    <a:pt x="25273" y="0"/>
                  </a:moveTo>
                  <a:cubicBezTo>
                    <a:pt x="11303" y="0"/>
                    <a:pt x="0" y="11303"/>
                    <a:pt x="0" y="25273"/>
                  </a:cubicBezTo>
                  <a:cubicBezTo>
                    <a:pt x="0" y="39243"/>
                    <a:pt x="11303" y="50546"/>
                    <a:pt x="25273" y="50546"/>
                  </a:cubicBezTo>
                  <a:cubicBezTo>
                    <a:pt x="39243" y="50546"/>
                    <a:pt x="50546" y="39243"/>
                    <a:pt x="50546" y="25273"/>
                  </a:cubicBezTo>
                  <a:cubicBezTo>
                    <a:pt x="50546" y="11303"/>
                    <a:pt x="39243" y="0"/>
                    <a:pt x="25273" y="0"/>
                  </a:cubicBezTo>
                  <a:moveTo>
                    <a:pt x="25273" y="45466"/>
                  </a:moveTo>
                  <a:cubicBezTo>
                    <a:pt x="14097" y="45466"/>
                    <a:pt x="5080" y="36386"/>
                    <a:pt x="5080" y="25273"/>
                  </a:cubicBezTo>
                  <a:cubicBezTo>
                    <a:pt x="5080" y="14161"/>
                    <a:pt x="14161" y="5017"/>
                    <a:pt x="25273" y="5017"/>
                  </a:cubicBezTo>
                  <a:cubicBezTo>
                    <a:pt x="36386" y="5017"/>
                    <a:pt x="45530" y="14097"/>
                    <a:pt x="45530" y="25273"/>
                  </a:cubicBezTo>
                  <a:cubicBezTo>
                    <a:pt x="45530" y="36449"/>
                    <a:pt x="36449" y="45466"/>
                    <a:pt x="25273" y="454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g3dc6beee290_0_928"/>
            <p:cNvSpPr/>
            <p:nvPr/>
          </p:nvSpPr>
          <p:spPr>
            <a:xfrm>
              <a:off x="2198445" y="553275"/>
              <a:ext cx="17716" cy="26543"/>
            </a:xfrm>
            <a:custGeom>
              <a:avLst/>
              <a:gdLst/>
              <a:ahLst/>
              <a:cxnLst/>
              <a:rect l="l" t="t" r="r" b="b"/>
              <a:pathLst>
                <a:path w="17716" h="26543" extrusionOk="0">
                  <a:moveTo>
                    <a:pt x="3429" y="26543"/>
                  </a:moveTo>
                  <a:lnTo>
                    <a:pt x="0" y="26543"/>
                  </a:lnTo>
                  <a:lnTo>
                    <a:pt x="0" y="0"/>
                  </a:lnTo>
                  <a:lnTo>
                    <a:pt x="10096" y="0"/>
                  </a:lnTo>
                  <a:cubicBezTo>
                    <a:pt x="14668" y="0"/>
                    <a:pt x="17018" y="2476"/>
                    <a:pt x="17018" y="7366"/>
                  </a:cubicBezTo>
                  <a:cubicBezTo>
                    <a:pt x="17018" y="10224"/>
                    <a:pt x="16446" y="11621"/>
                    <a:pt x="14351" y="13399"/>
                  </a:cubicBezTo>
                  <a:cubicBezTo>
                    <a:pt x="16193" y="14859"/>
                    <a:pt x="16446" y="15748"/>
                    <a:pt x="16574" y="20066"/>
                  </a:cubicBezTo>
                  <a:cubicBezTo>
                    <a:pt x="16701" y="23622"/>
                    <a:pt x="16764" y="24257"/>
                    <a:pt x="17717" y="25019"/>
                  </a:cubicBezTo>
                  <a:lnTo>
                    <a:pt x="17717" y="26480"/>
                  </a:lnTo>
                  <a:lnTo>
                    <a:pt x="13843" y="26480"/>
                  </a:lnTo>
                  <a:cubicBezTo>
                    <a:pt x="13399" y="25210"/>
                    <a:pt x="13081" y="23368"/>
                    <a:pt x="13081" y="22098"/>
                  </a:cubicBezTo>
                  <a:lnTo>
                    <a:pt x="13081" y="19368"/>
                  </a:lnTo>
                  <a:cubicBezTo>
                    <a:pt x="13208" y="16828"/>
                    <a:pt x="12129" y="15494"/>
                    <a:pt x="9970" y="15494"/>
                  </a:cubicBezTo>
                  <a:lnTo>
                    <a:pt x="3429" y="15494"/>
                  </a:lnTo>
                  <a:lnTo>
                    <a:pt x="3429" y="26543"/>
                  </a:lnTo>
                  <a:close/>
                  <a:moveTo>
                    <a:pt x="9715" y="11748"/>
                  </a:moveTo>
                  <a:cubicBezTo>
                    <a:pt x="12319" y="11748"/>
                    <a:pt x="13399" y="10541"/>
                    <a:pt x="13399" y="7620"/>
                  </a:cubicBezTo>
                  <a:cubicBezTo>
                    <a:pt x="13399" y="4953"/>
                    <a:pt x="12256" y="3747"/>
                    <a:pt x="9715" y="3747"/>
                  </a:cubicBezTo>
                  <a:lnTo>
                    <a:pt x="3429" y="3747"/>
                  </a:lnTo>
                  <a:lnTo>
                    <a:pt x="3429" y="11748"/>
                  </a:lnTo>
                  <a:lnTo>
                    <a:pt x="9715" y="117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g3dc6beee290_0_928"/>
            <p:cNvSpPr/>
            <p:nvPr/>
          </p:nvSpPr>
          <p:spPr>
            <a:xfrm>
              <a:off x="706704" y="614108"/>
              <a:ext cx="1457579" cy="67754"/>
            </a:xfrm>
            <a:custGeom>
              <a:avLst/>
              <a:gdLst/>
              <a:ahLst/>
              <a:cxnLst/>
              <a:rect l="l" t="t" r="r" b="b"/>
              <a:pathLst>
                <a:path w="1457579" h="67754" extrusionOk="0">
                  <a:moveTo>
                    <a:pt x="0" y="0"/>
                  </a:moveTo>
                  <a:lnTo>
                    <a:pt x="1457579" y="0"/>
                  </a:lnTo>
                  <a:lnTo>
                    <a:pt x="1457579" y="67754"/>
                  </a:lnTo>
                  <a:lnTo>
                    <a:pt x="0" y="67754"/>
                  </a:lnTo>
                  <a:close/>
                </a:path>
              </a:pathLst>
            </a:custGeom>
            <a:solidFill>
              <a:srgbClr val="F7D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g3dc6beee290_0_928"/>
            <p:cNvSpPr/>
            <p:nvPr/>
          </p:nvSpPr>
          <p:spPr>
            <a:xfrm>
              <a:off x="921143" y="623478"/>
              <a:ext cx="39822" cy="45906"/>
            </a:xfrm>
            <a:custGeom>
              <a:avLst/>
              <a:gdLst/>
              <a:ahLst/>
              <a:cxnLst/>
              <a:rect l="l" t="t" r="r" b="b"/>
              <a:pathLst>
                <a:path w="39822" h="45906" extrusionOk="0">
                  <a:moveTo>
                    <a:pt x="25273" y="2314"/>
                  </a:moveTo>
                  <a:lnTo>
                    <a:pt x="25273" y="2314"/>
                  </a:lnTo>
                  <a:cubicBezTo>
                    <a:pt x="25082" y="1870"/>
                    <a:pt x="24892" y="1425"/>
                    <a:pt x="24511" y="1108"/>
                  </a:cubicBezTo>
                  <a:cubicBezTo>
                    <a:pt x="24130" y="727"/>
                    <a:pt x="23685" y="409"/>
                    <a:pt x="23114" y="282"/>
                  </a:cubicBezTo>
                  <a:cubicBezTo>
                    <a:pt x="22733" y="155"/>
                    <a:pt x="22225" y="92"/>
                    <a:pt x="21590" y="28"/>
                  </a:cubicBezTo>
                  <a:cubicBezTo>
                    <a:pt x="20638" y="28"/>
                    <a:pt x="18987" y="-35"/>
                    <a:pt x="18034" y="28"/>
                  </a:cubicBezTo>
                  <a:cubicBezTo>
                    <a:pt x="17463" y="28"/>
                    <a:pt x="17018" y="155"/>
                    <a:pt x="16574" y="282"/>
                  </a:cubicBezTo>
                  <a:cubicBezTo>
                    <a:pt x="16002" y="473"/>
                    <a:pt x="15557" y="727"/>
                    <a:pt x="15176" y="1108"/>
                  </a:cubicBezTo>
                  <a:cubicBezTo>
                    <a:pt x="14859" y="1425"/>
                    <a:pt x="14668" y="1806"/>
                    <a:pt x="14478" y="2314"/>
                  </a:cubicBezTo>
                  <a:lnTo>
                    <a:pt x="381" y="41303"/>
                  </a:lnTo>
                  <a:cubicBezTo>
                    <a:pt x="127" y="41938"/>
                    <a:pt x="0" y="42510"/>
                    <a:pt x="0" y="43018"/>
                  </a:cubicBezTo>
                  <a:cubicBezTo>
                    <a:pt x="0" y="43843"/>
                    <a:pt x="254" y="44542"/>
                    <a:pt x="826" y="45050"/>
                  </a:cubicBezTo>
                  <a:cubicBezTo>
                    <a:pt x="1270" y="45431"/>
                    <a:pt x="1842" y="45685"/>
                    <a:pt x="2667" y="45812"/>
                  </a:cubicBezTo>
                  <a:cubicBezTo>
                    <a:pt x="3556" y="45939"/>
                    <a:pt x="5207" y="45939"/>
                    <a:pt x="6096" y="45812"/>
                  </a:cubicBezTo>
                  <a:cubicBezTo>
                    <a:pt x="6668" y="45812"/>
                    <a:pt x="7112" y="45621"/>
                    <a:pt x="7557" y="45431"/>
                  </a:cubicBezTo>
                  <a:cubicBezTo>
                    <a:pt x="8001" y="45240"/>
                    <a:pt x="8382" y="44923"/>
                    <a:pt x="8699" y="44542"/>
                  </a:cubicBezTo>
                  <a:cubicBezTo>
                    <a:pt x="8954" y="44224"/>
                    <a:pt x="9081" y="43907"/>
                    <a:pt x="9207" y="43526"/>
                  </a:cubicBezTo>
                  <a:lnTo>
                    <a:pt x="12256" y="34636"/>
                  </a:lnTo>
                  <a:lnTo>
                    <a:pt x="27178" y="34636"/>
                  </a:lnTo>
                  <a:lnTo>
                    <a:pt x="30417" y="43780"/>
                  </a:lnTo>
                  <a:cubicBezTo>
                    <a:pt x="30417" y="43780"/>
                    <a:pt x="30734" y="44351"/>
                    <a:pt x="30924" y="44605"/>
                  </a:cubicBezTo>
                  <a:cubicBezTo>
                    <a:pt x="31242" y="44986"/>
                    <a:pt x="31623" y="45304"/>
                    <a:pt x="32195" y="45494"/>
                  </a:cubicBezTo>
                  <a:cubicBezTo>
                    <a:pt x="32576" y="45621"/>
                    <a:pt x="33020" y="45748"/>
                    <a:pt x="33592" y="45748"/>
                  </a:cubicBezTo>
                  <a:cubicBezTo>
                    <a:pt x="34036" y="45748"/>
                    <a:pt x="34607" y="45748"/>
                    <a:pt x="35370" y="45748"/>
                  </a:cubicBezTo>
                  <a:cubicBezTo>
                    <a:pt x="36132" y="45748"/>
                    <a:pt x="36703" y="45748"/>
                    <a:pt x="37148" y="45685"/>
                  </a:cubicBezTo>
                  <a:cubicBezTo>
                    <a:pt x="37910" y="45621"/>
                    <a:pt x="38545" y="45367"/>
                    <a:pt x="38989" y="44986"/>
                  </a:cubicBezTo>
                  <a:cubicBezTo>
                    <a:pt x="39560" y="44478"/>
                    <a:pt x="39878" y="43716"/>
                    <a:pt x="39815" y="42954"/>
                  </a:cubicBezTo>
                  <a:cubicBezTo>
                    <a:pt x="39815" y="42446"/>
                    <a:pt x="39688" y="41938"/>
                    <a:pt x="39434" y="41240"/>
                  </a:cubicBezTo>
                  <a:lnTo>
                    <a:pt x="25337" y="2251"/>
                  </a:lnTo>
                  <a:close/>
                  <a:moveTo>
                    <a:pt x="24448" y="26635"/>
                  </a:moveTo>
                  <a:lnTo>
                    <a:pt x="14859" y="26635"/>
                  </a:lnTo>
                  <a:lnTo>
                    <a:pt x="19621" y="12855"/>
                  </a:lnTo>
                  <a:lnTo>
                    <a:pt x="24448" y="26635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g3dc6beee290_0_928"/>
            <p:cNvSpPr/>
            <p:nvPr/>
          </p:nvSpPr>
          <p:spPr>
            <a:xfrm>
              <a:off x="972070" y="634082"/>
              <a:ext cx="26606" cy="35588"/>
            </a:xfrm>
            <a:custGeom>
              <a:avLst/>
              <a:gdLst/>
              <a:ahLst/>
              <a:cxnLst/>
              <a:rect l="l" t="t" r="r" b="b"/>
              <a:pathLst>
                <a:path w="26606" h="35588" extrusionOk="0">
                  <a:moveTo>
                    <a:pt x="26226" y="25492"/>
                  </a:moveTo>
                  <a:lnTo>
                    <a:pt x="26226" y="25492"/>
                  </a:lnTo>
                  <a:cubicBezTo>
                    <a:pt x="26035" y="24984"/>
                    <a:pt x="25781" y="24539"/>
                    <a:pt x="25400" y="24285"/>
                  </a:cubicBezTo>
                  <a:lnTo>
                    <a:pt x="24511" y="23777"/>
                  </a:lnTo>
                  <a:lnTo>
                    <a:pt x="23876" y="23777"/>
                  </a:lnTo>
                  <a:cubicBezTo>
                    <a:pt x="22987" y="23777"/>
                    <a:pt x="22162" y="24349"/>
                    <a:pt x="21654" y="24730"/>
                  </a:cubicBezTo>
                  <a:cubicBezTo>
                    <a:pt x="21209" y="25111"/>
                    <a:pt x="20701" y="25492"/>
                    <a:pt x="20066" y="25873"/>
                  </a:cubicBezTo>
                  <a:cubicBezTo>
                    <a:pt x="19494" y="26254"/>
                    <a:pt x="18796" y="26635"/>
                    <a:pt x="17971" y="26952"/>
                  </a:cubicBezTo>
                  <a:cubicBezTo>
                    <a:pt x="16574" y="27587"/>
                    <a:pt x="14224" y="27587"/>
                    <a:pt x="12700" y="26889"/>
                  </a:cubicBezTo>
                  <a:cubicBezTo>
                    <a:pt x="11938" y="26571"/>
                    <a:pt x="11366" y="26063"/>
                    <a:pt x="10858" y="25365"/>
                  </a:cubicBezTo>
                  <a:cubicBezTo>
                    <a:pt x="10287" y="24603"/>
                    <a:pt x="9843" y="23587"/>
                    <a:pt x="9588" y="22444"/>
                  </a:cubicBezTo>
                  <a:cubicBezTo>
                    <a:pt x="9271" y="21174"/>
                    <a:pt x="9080" y="19650"/>
                    <a:pt x="9080" y="17935"/>
                  </a:cubicBezTo>
                  <a:cubicBezTo>
                    <a:pt x="9080" y="14570"/>
                    <a:pt x="9652" y="12030"/>
                    <a:pt x="10795" y="10315"/>
                  </a:cubicBezTo>
                  <a:cubicBezTo>
                    <a:pt x="11811" y="8791"/>
                    <a:pt x="13271" y="8093"/>
                    <a:pt x="15240" y="8093"/>
                  </a:cubicBezTo>
                  <a:cubicBezTo>
                    <a:pt x="16256" y="8093"/>
                    <a:pt x="17145" y="8220"/>
                    <a:pt x="17843" y="8474"/>
                  </a:cubicBezTo>
                  <a:cubicBezTo>
                    <a:pt x="18605" y="8791"/>
                    <a:pt x="19304" y="9109"/>
                    <a:pt x="19876" y="9490"/>
                  </a:cubicBezTo>
                  <a:cubicBezTo>
                    <a:pt x="20447" y="9871"/>
                    <a:pt x="20955" y="10252"/>
                    <a:pt x="21336" y="10569"/>
                  </a:cubicBezTo>
                  <a:cubicBezTo>
                    <a:pt x="23051" y="11966"/>
                    <a:pt x="24955" y="11712"/>
                    <a:pt x="25844" y="10125"/>
                  </a:cubicBezTo>
                  <a:cubicBezTo>
                    <a:pt x="26226" y="9490"/>
                    <a:pt x="26352" y="8664"/>
                    <a:pt x="26352" y="7458"/>
                  </a:cubicBezTo>
                  <a:cubicBezTo>
                    <a:pt x="26352" y="7013"/>
                    <a:pt x="26352" y="6632"/>
                    <a:pt x="26352" y="6315"/>
                  </a:cubicBezTo>
                  <a:cubicBezTo>
                    <a:pt x="26352" y="5934"/>
                    <a:pt x="26226" y="5553"/>
                    <a:pt x="26162" y="5235"/>
                  </a:cubicBezTo>
                  <a:cubicBezTo>
                    <a:pt x="26035" y="4854"/>
                    <a:pt x="25908" y="4537"/>
                    <a:pt x="25718" y="4283"/>
                  </a:cubicBezTo>
                  <a:cubicBezTo>
                    <a:pt x="25527" y="4029"/>
                    <a:pt x="25337" y="3775"/>
                    <a:pt x="24955" y="3394"/>
                  </a:cubicBezTo>
                  <a:cubicBezTo>
                    <a:pt x="24638" y="3076"/>
                    <a:pt x="24130" y="2695"/>
                    <a:pt x="23432" y="2187"/>
                  </a:cubicBezTo>
                  <a:cubicBezTo>
                    <a:pt x="22733" y="1743"/>
                    <a:pt x="21971" y="1362"/>
                    <a:pt x="21146" y="1044"/>
                  </a:cubicBezTo>
                  <a:cubicBezTo>
                    <a:pt x="20320" y="727"/>
                    <a:pt x="19431" y="473"/>
                    <a:pt x="18415" y="282"/>
                  </a:cubicBezTo>
                  <a:cubicBezTo>
                    <a:pt x="15430" y="-289"/>
                    <a:pt x="12129" y="28"/>
                    <a:pt x="9335" y="1044"/>
                  </a:cubicBezTo>
                  <a:cubicBezTo>
                    <a:pt x="7429" y="1806"/>
                    <a:pt x="5779" y="2886"/>
                    <a:pt x="4382" y="4410"/>
                  </a:cubicBezTo>
                  <a:cubicBezTo>
                    <a:pt x="2985" y="5934"/>
                    <a:pt x="1905" y="7839"/>
                    <a:pt x="1143" y="10125"/>
                  </a:cubicBezTo>
                  <a:cubicBezTo>
                    <a:pt x="381" y="12347"/>
                    <a:pt x="0" y="15078"/>
                    <a:pt x="0" y="18126"/>
                  </a:cubicBezTo>
                  <a:cubicBezTo>
                    <a:pt x="0" y="20793"/>
                    <a:pt x="318" y="23269"/>
                    <a:pt x="952" y="25301"/>
                  </a:cubicBezTo>
                  <a:cubicBezTo>
                    <a:pt x="1588" y="27460"/>
                    <a:pt x="2540" y="29302"/>
                    <a:pt x="3810" y="30826"/>
                  </a:cubicBezTo>
                  <a:cubicBezTo>
                    <a:pt x="5080" y="32350"/>
                    <a:pt x="6668" y="33556"/>
                    <a:pt x="8572" y="34382"/>
                  </a:cubicBezTo>
                  <a:cubicBezTo>
                    <a:pt x="10414" y="35144"/>
                    <a:pt x="12510" y="35588"/>
                    <a:pt x="14859" y="35588"/>
                  </a:cubicBezTo>
                  <a:cubicBezTo>
                    <a:pt x="16002" y="35588"/>
                    <a:pt x="17082" y="35461"/>
                    <a:pt x="18161" y="35271"/>
                  </a:cubicBezTo>
                  <a:cubicBezTo>
                    <a:pt x="19240" y="35080"/>
                    <a:pt x="20193" y="34763"/>
                    <a:pt x="21082" y="34445"/>
                  </a:cubicBezTo>
                  <a:cubicBezTo>
                    <a:pt x="21971" y="34064"/>
                    <a:pt x="22796" y="33683"/>
                    <a:pt x="23558" y="33239"/>
                  </a:cubicBezTo>
                  <a:cubicBezTo>
                    <a:pt x="24321" y="32731"/>
                    <a:pt x="24892" y="32350"/>
                    <a:pt x="25273" y="31969"/>
                  </a:cubicBezTo>
                  <a:cubicBezTo>
                    <a:pt x="25718" y="31524"/>
                    <a:pt x="25908" y="31270"/>
                    <a:pt x="26099" y="30953"/>
                  </a:cubicBezTo>
                  <a:cubicBezTo>
                    <a:pt x="26226" y="30699"/>
                    <a:pt x="26352" y="30445"/>
                    <a:pt x="26416" y="30127"/>
                  </a:cubicBezTo>
                  <a:cubicBezTo>
                    <a:pt x="26479" y="29810"/>
                    <a:pt x="26543" y="29492"/>
                    <a:pt x="26607" y="29111"/>
                  </a:cubicBezTo>
                  <a:cubicBezTo>
                    <a:pt x="26607" y="28794"/>
                    <a:pt x="26607" y="28413"/>
                    <a:pt x="26607" y="28032"/>
                  </a:cubicBezTo>
                  <a:cubicBezTo>
                    <a:pt x="26607" y="27524"/>
                    <a:pt x="26607" y="27079"/>
                    <a:pt x="26607" y="26762"/>
                  </a:cubicBezTo>
                  <a:cubicBezTo>
                    <a:pt x="26607" y="26317"/>
                    <a:pt x="26479" y="25936"/>
                    <a:pt x="26352" y="25555"/>
                  </a:cubicBezTo>
                  <a:close/>
                  <a:moveTo>
                    <a:pt x="24574" y="26127"/>
                  </a:moveTo>
                  <a:cubicBezTo>
                    <a:pt x="24574" y="26127"/>
                    <a:pt x="24574" y="26127"/>
                    <a:pt x="24574" y="26127"/>
                  </a:cubicBezTo>
                  <a:lnTo>
                    <a:pt x="24574" y="26127"/>
                  </a:lnTo>
                  <a:lnTo>
                    <a:pt x="24574" y="26127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g3dc6beee290_0_928"/>
            <p:cNvSpPr/>
            <p:nvPr/>
          </p:nvSpPr>
          <p:spPr>
            <a:xfrm>
              <a:off x="1012647" y="634124"/>
              <a:ext cx="20637" cy="35292"/>
            </a:xfrm>
            <a:custGeom>
              <a:avLst/>
              <a:gdLst/>
              <a:ahLst/>
              <a:cxnLst/>
              <a:rect l="l" t="t" r="r" b="b"/>
              <a:pathLst>
                <a:path w="20637" h="35292" extrusionOk="0">
                  <a:moveTo>
                    <a:pt x="20638" y="2907"/>
                  </a:moveTo>
                  <a:lnTo>
                    <a:pt x="20638" y="2907"/>
                  </a:lnTo>
                  <a:cubicBezTo>
                    <a:pt x="20638" y="2907"/>
                    <a:pt x="20510" y="2399"/>
                    <a:pt x="20383" y="2145"/>
                  </a:cubicBezTo>
                  <a:lnTo>
                    <a:pt x="19939" y="1510"/>
                  </a:lnTo>
                  <a:lnTo>
                    <a:pt x="19621" y="1256"/>
                  </a:lnTo>
                  <a:cubicBezTo>
                    <a:pt x="19621" y="1256"/>
                    <a:pt x="18923" y="812"/>
                    <a:pt x="18351" y="558"/>
                  </a:cubicBezTo>
                  <a:cubicBezTo>
                    <a:pt x="17971" y="431"/>
                    <a:pt x="17590" y="304"/>
                    <a:pt x="17145" y="240"/>
                  </a:cubicBezTo>
                  <a:cubicBezTo>
                    <a:pt x="16701" y="113"/>
                    <a:pt x="16256" y="50"/>
                    <a:pt x="15812" y="50"/>
                  </a:cubicBezTo>
                  <a:cubicBezTo>
                    <a:pt x="14415" y="-77"/>
                    <a:pt x="13462" y="50"/>
                    <a:pt x="12382" y="304"/>
                  </a:cubicBezTo>
                  <a:cubicBezTo>
                    <a:pt x="11557" y="494"/>
                    <a:pt x="10732" y="875"/>
                    <a:pt x="9969" y="1447"/>
                  </a:cubicBezTo>
                  <a:cubicBezTo>
                    <a:pt x="9462" y="1764"/>
                    <a:pt x="8954" y="2209"/>
                    <a:pt x="8446" y="2653"/>
                  </a:cubicBezTo>
                  <a:cubicBezTo>
                    <a:pt x="8446" y="2336"/>
                    <a:pt x="8255" y="2082"/>
                    <a:pt x="8065" y="1828"/>
                  </a:cubicBezTo>
                  <a:cubicBezTo>
                    <a:pt x="7810" y="1510"/>
                    <a:pt x="7557" y="1193"/>
                    <a:pt x="7049" y="939"/>
                  </a:cubicBezTo>
                  <a:cubicBezTo>
                    <a:pt x="6668" y="748"/>
                    <a:pt x="6223" y="621"/>
                    <a:pt x="5651" y="558"/>
                  </a:cubicBezTo>
                  <a:cubicBezTo>
                    <a:pt x="4890" y="494"/>
                    <a:pt x="3556" y="494"/>
                    <a:pt x="2857" y="558"/>
                  </a:cubicBezTo>
                  <a:cubicBezTo>
                    <a:pt x="2349" y="558"/>
                    <a:pt x="1905" y="748"/>
                    <a:pt x="1460" y="939"/>
                  </a:cubicBezTo>
                  <a:cubicBezTo>
                    <a:pt x="952" y="1193"/>
                    <a:pt x="571" y="1574"/>
                    <a:pt x="318" y="1955"/>
                  </a:cubicBezTo>
                  <a:cubicBezTo>
                    <a:pt x="127" y="2336"/>
                    <a:pt x="0" y="2780"/>
                    <a:pt x="0" y="3288"/>
                  </a:cubicBezTo>
                  <a:lnTo>
                    <a:pt x="0" y="32498"/>
                  </a:lnTo>
                  <a:cubicBezTo>
                    <a:pt x="0" y="33006"/>
                    <a:pt x="127" y="33514"/>
                    <a:pt x="381" y="33895"/>
                  </a:cubicBezTo>
                  <a:cubicBezTo>
                    <a:pt x="635" y="34340"/>
                    <a:pt x="1079" y="34657"/>
                    <a:pt x="1651" y="34911"/>
                  </a:cubicBezTo>
                  <a:cubicBezTo>
                    <a:pt x="2032" y="35038"/>
                    <a:pt x="2413" y="35165"/>
                    <a:pt x="2921" y="35229"/>
                  </a:cubicBezTo>
                  <a:cubicBezTo>
                    <a:pt x="3302" y="35229"/>
                    <a:pt x="3810" y="35292"/>
                    <a:pt x="4445" y="35292"/>
                  </a:cubicBezTo>
                  <a:cubicBezTo>
                    <a:pt x="5080" y="35292"/>
                    <a:pt x="5588" y="35292"/>
                    <a:pt x="5969" y="35229"/>
                  </a:cubicBezTo>
                  <a:cubicBezTo>
                    <a:pt x="6540" y="35165"/>
                    <a:pt x="6921" y="35038"/>
                    <a:pt x="7302" y="34911"/>
                  </a:cubicBezTo>
                  <a:cubicBezTo>
                    <a:pt x="7810" y="34721"/>
                    <a:pt x="8191" y="34403"/>
                    <a:pt x="8446" y="34022"/>
                  </a:cubicBezTo>
                  <a:cubicBezTo>
                    <a:pt x="8763" y="33578"/>
                    <a:pt x="8890" y="33070"/>
                    <a:pt x="8890" y="32562"/>
                  </a:cubicBezTo>
                  <a:lnTo>
                    <a:pt x="8890" y="13893"/>
                  </a:lnTo>
                  <a:cubicBezTo>
                    <a:pt x="9525" y="12940"/>
                    <a:pt x="10096" y="12115"/>
                    <a:pt x="10604" y="11416"/>
                  </a:cubicBezTo>
                  <a:cubicBezTo>
                    <a:pt x="11176" y="10718"/>
                    <a:pt x="11684" y="10146"/>
                    <a:pt x="12129" y="9702"/>
                  </a:cubicBezTo>
                  <a:cubicBezTo>
                    <a:pt x="12573" y="9321"/>
                    <a:pt x="12954" y="9067"/>
                    <a:pt x="13271" y="8940"/>
                  </a:cubicBezTo>
                  <a:cubicBezTo>
                    <a:pt x="13843" y="8686"/>
                    <a:pt x="14541" y="8749"/>
                    <a:pt x="15049" y="8813"/>
                  </a:cubicBezTo>
                  <a:cubicBezTo>
                    <a:pt x="15367" y="8876"/>
                    <a:pt x="15685" y="8940"/>
                    <a:pt x="15938" y="9067"/>
                  </a:cubicBezTo>
                  <a:cubicBezTo>
                    <a:pt x="16193" y="9130"/>
                    <a:pt x="16446" y="9257"/>
                    <a:pt x="16637" y="9321"/>
                  </a:cubicBezTo>
                  <a:cubicBezTo>
                    <a:pt x="17082" y="9511"/>
                    <a:pt x="17526" y="9575"/>
                    <a:pt x="17907" y="9575"/>
                  </a:cubicBezTo>
                  <a:lnTo>
                    <a:pt x="19050" y="9448"/>
                  </a:lnTo>
                  <a:lnTo>
                    <a:pt x="19558" y="8940"/>
                  </a:lnTo>
                  <a:cubicBezTo>
                    <a:pt x="19558" y="8940"/>
                    <a:pt x="20066" y="8305"/>
                    <a:pt x="20257" y="7797"/>
                  </a:cubicBezTo>
                  <a:cubicBezTo>
                    <a:pt x="20383" y="7479"/>
                    <a:pt x="20447" y="7035"/>
                    <a:pt x="20447" y="6590"/>
                  </a:cubicBezTo>
                  <a:cubicBezTo>
                    <a:pt x="20447" y="6209"/>
                    <a:pt x="20447" y="5828"/>
                    <a:pt x="20447" y="5257"/>
                  </a:cubicBezTo>
                  <a:lnTo>
                    <a:pt x="20447" y="3987"/>
                  </a:lnTo>
                  <a:cubicBezTo>
                    <a:pt x="20447" y="3542"/>
                    <a:pt x="20383" y="3225"/>
                    <a:pt x="20320" y="3034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g3dc6beee290_0_928"/>
            <p:cNvSpPr/>
            <p:nvPr/>
          </p:nvSpPr>
          <p:spPr>
            <a:xfrm>
              <a:off x="1043761" y="634118"/>
              <a:ext cx="30416" cy="35679"/>
            </a:xfrm>
            <a:custGeom>
              <a:avLst/>
              <a:gdLst/>
              <a:ahLst/>
              <a:cxnLst/>
              <a:rect l="l" t="t" r="r" b="b"/>
              <a:pathLst>
                <a:path w="30416" h="35679" extrusionOk="0">
                  <a:moveTo>
                    <a:pt x="26988" y="4691"/>
                  </a:moveTo>
                  <a:lnTo>
                    <a:pt x="26988" y="4691"/>
                  </a:lnTo>
                  <a:cubicBezTo>
                    <a:pt x="25781" y="3231"/>
                    <a:pt x="24257" y="2088"/>
                    <a:pt x="22415" y="1262"/>
                  </a:cubicBezTo>
                  <a:cubicBezTo>
                    <a:pt x="18860" y="-389"/>
                    <a:pt x="13335" y="-452"/>
                    <a:pt x="9335" y="1262"/>
                  </a:cubicBezTo>
                  <a:cubicBezTo>
                    <a:pt x="7366" y="2088"/>
                    <a:pt x="5651" y="3358"/>
                    <a:pt x="4254" y="4945"/>
                  </a:cubicBezTo>
                  <a:cubicBezTo>
                    <a:pt x="2858" y="6533"/>
                    <a:pt x="1842" y="8438"/>
                    <a:pt x="1079" y="10660"/>
                  </a:cubicBezTo>
                  <a:cubicBezTo>
                    <a:pt x="381" y="12819"/>
                    <a:pt x="0" y="15296"/>
                    <a:pt x="0" y="17963"/>
                  </a:cubicBezTo>
                  <a:cubicBezTo>
                    <a:pt x="0" y="20757"/>
                    <a:pt x="318" y="23297"/>
                    <a:pt x="1016" y="25456"/>
                  </a:cubicBezTo>
                  <a:cubicBezTo>
                    <a:pt x="1715" y="27678"/>
                    <a:pt x="2794" y="29583"/>
                    <a:pt x="4191" y="31107"/>
                  </a:cubicBezTo>
                  <a:cubicBezTo>
                    <a:pt x="5588" y="32631"/>
                    <a:pt x="7366" y="33774"/>
                    <a:pt x="9462" y="34536"/>
                  </a:cubicBezTo>
                  <a:cubicBezTo>
                    <a:pt x="11430" y="35298"/>
                    <a:pt x="13779" y="35679"/>
                    <a:pt x="16383" y="35679"/>
                  </a:cubicBezTo>
                  <a:cubicBezTo>
                    <a:pt x="17843" y="35679"/>
                    <a:pt x="19240" y="35552"/>
                    <a:pt x="20574" y="35362"/>
                  </a:cubicBezTo>
                  <a:cubicBezTo>
                    <a:pt x="21844" y="35171"/>
                    <a:pt x="22987" y="34917"/>
                    <a:pt x="24003" y="34600"/>
                  </a:cubicBezTo>
                  <a:cubicBezTo>
                    <a:pt x="25019" y="34282"/>
                    <a:pt x="25908" y="34028"/>
                    <a:pt x="26543" y="33711"/>
                  </a:cubicBezTo>
                  <a:cubicBezTo>
                    <a:pt x="27559" y="33266"/>
                    <a:pt x="27876" y="33012"/>
                    <a:pt x="28131" y="32758"/>
                  </a:cubicBezTo>
                  <a:cubicBezTo>
                    <a:pt x="28385" y="32504"/>
                    <a:pt x="28575" y="32314"/>
                    <a:pt x="28702" y="32060"/>
                  </a:cubicBezTo>
                  <a:cubicBezTo>
                    <a:pt x="28893" y="31742"/>
                    <a:pt x="29020" y="31425"/>
                    <a:pt x="29083" y="31044"/>
                  </a:cubicBezTo>
                  <a:cubicBezTo>
                    <a:pt x="29083" y="30853"/>
                    <a:pt x="29147" y="30599"/>
                    <a:pt x="29210" y="30345"/>
                  </a:cubicBezTo>
                  <a:cubicBezTo>
                    <a:pt x="29210" y="30091"/>
                    <a:pt x="29210" y="29774"/>
                    <a:pt x="29210" y="29456"/>
                  </a:cubicBezTo>
                  <a:cubicBezTo>
                    <a:pt x="29210" y="28948"/>
                    <a:pt x="29210" y="28567"/>
                    <a:pt x="29210" y="28250"/>
                  </a:cubicBezTo>
                  <a:cubicBezTo>
                    <a:pt x="29210" y="27805"/>
                    <a:pt x="29083" y="27488"/>
                    <a:pt x="28893" y="27107"/>
                  </a:cubicBezTo>
                  <a:cubicBezTo>
                    <a:pt x="28702" y="26662"/>
                    <a:pt x="28385" y="26281"/>
                    <a:pt x="27940" y="26027"/>
                  </a:cubicBezTo>
                  <a:lnTo>
                    <a:pt x="27115" y="25646"/>
                  </a:lnTo>
                  <a:lnTo>
                    <a:pt x="26607" y="25646"/>
                  </a:lnTo>
                  <a:cubicBezTo>
                    <a:pt x="26099" y="25646"/>
                    <a:pt x="25527" y="25773"/>
                    <a:pt x="24701" y="26154"/>
                  </a:cubicBezTo>
                  <a:cubicBezTo>
                    <a:pt x="24193" y="26345"/>
                    <a:pt x="23622" y="26599"/>
                    <a:pt x="22860" y="26853"/>
                  </a:cubicBezTo>
                  <a:cubicBezTo>
                    <a:pt x="22162" y="27107"/>
                    <a:pt x="21273" y="27361"/>
                    <a:pt x="20257" y="27551"/>
                  </a:cubicBezTo>
                  <a:cubicBezTo>
                    <a:pt x="18161" y="27996"/>
                    <a:pt x="14923" y="27996"/>
                    <a:pt x="13145" y="27234"/>
                  </a:cubicBezTo>
                  <a:cubicBezTo>
                    <a:pt x="12192" y="26853"/>
                    <a:pt x="11493" y="26345"/>
                    <a:pt x="10859" y="25646"/>
                  </a:cubicBezTo>
                  <a:cubicBezTo>
                    <a:pt x="10287" y="24884"/>
                    <a:pt x="9843" y="24059"/>
                    <a:pt x="9589" y="22979"/>
                  </a:cubicBezTo>
                  <a:cubicBezTo>
                    <a:pt x="9398" y="22281"/>
                    <a:pt x="9335" y="21582"/>
                    <a:pt x="9208" y="20820"/>
                  </a:cubicBezTo>
                  <a:lnTo>
                    <a:pt x="26543" y="20820"/>
                  </a:lnTo>
                  <a:cubicBezTo>
                    <a:pt x="27496" y="20820"/>
                    <a:pt x="28385" y="20503"/>
                    <a:pt x="29147" y="19868"/>
                  </a:cubicBezTo>
                  <a:cubicBezTo>
                    <a:pt x="29972" y="19169"/>
                    <a:pt x="30417" y="18090"/>
                    <a:pt x="30417" y="16693"/>
                  </a:cubicBezTo>
                  <a:lnTo>
                    <a:pt x="30417" y="15740"/>
                  </a:lnTo>
                  <a:cubicBezTo>
                    <a:pt x="30417" y="13708"/>
                    <a:pt x="30163" y="11740"/>
                    <a:pt x="29591" y="9898"/>
                  </a:cubicBezTo>
                  <a:cubicBezTo>
                    <a:pt x="29020" y="7993"/>
                    <a:pt x="28131" y="6279"/>
                    <a:pt x="26988" y="4882"/>
                  </a:cubicBezTo>
                  <a:close/>
                  <a:moveTo>
                    <a:pt x="21400" y="13200"/>
                  </a:moveTo>
                  <a:lnTo>
                    <a:pt x="9335" y="13200"/>
                  </a:lnTo>
                  <a:cubicBezTo>
                    <a:pt x="9398" y="12819"/>
                    <a:pt x="9525" y="12502"/>
                    <a:pt x="9652" y="12121"/>
                  </a:cubicBezTo>
                  <a:cubicBezTo>
                    <a:pt x="9970" y="11232"/>
                    <a:pt x="10351" y="10470"/>
                    <a:pt x="10922" y="9835"/>
                  </a:cubicBezTo>
                  <a:cubicBezTo>
                    <a:pt x="11430" y="9200"/>
                    <a:pt x="12065" y="8692"/>
                    <a:pt x="12827" y="8311"/>
                  </a:cubicBezTo>
                  <a:cubicBezTo>
                    <a:pt x="13589" y="7930"/>
                    <a:pt x="14478" y="7739"/>
                    <a:pt x="15558" y="7739"/>
                  </a:cubicBezTo>
                  <a:cubicBezTo>
                    <a:pt x="17590" y="7739"/>
                    <a:pt x="19050" y="8311"/>
                    <a:pt x="20066" y="9517"/>
                  </a:cubicBezTo>
                  <a:cubicBezTo>
                    <a:pt x="20828" y="10470"/>
                    <a:pt x="21273" y="11676"/>
                    <a:pt x="21463" y="13200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g3dc6beee290_0_928"/>
            <p:cNvSpPr/>
            <p:nvPr/>
          </p:nvSpPr>
          <p:spPr>
            <a:xfrm>
              <a:off x="1087513" y="620490"/>
              <a:ext cx="30416" cy="49117"/>
            </a:xfrm>
            <a:custGeom>
              <a:avLst/>
              <a:gdLst/>
              <a:ahLst/>
              <a:cxnLst/>
              <a:rect l="l" t="t" r="r" b="b"/>
              <a:pathLst>
                <a:path w="30416" h="49117" extrusionOk="0">
                  <a:moveTo>
                    <a:pt x="28702" y="413"/>
                  </a:moveTo>
                  <a:cubicBezTo>
                    <a:pt x="28702" y="413"/>
                    <a:pt x="28004" y="222"/>
                    <a:pt x="27559" y="95"/>
                  </a:cubicBezTo>
                  <a:cubicBezTo>
                    <a:pt x="26734" y="-32"/>
                    <a:pt x="25146" y="-32"/>
                    <a:pt x="24384" y="95"/>
                  </a:cubicBezTo>
                  <a:cubicBezTo>
                    <a:pt x="23940" y="159"/>
                    <a:pt x="23559" y="286"/>
                    <a:pt x="23241" y="349"/>
                  </a:cubicBezTo>
                  <a:cubicBezTo>
                    <a:pt x="22415" y="603"/>
                    <a:pt x="22035" y="1111"/>
                    <a:pt x="21781" y="1492"/>
                  </a:cubicBezTo>
                  <a:cubicBezTo>
                    <a:pt x="21590" y="1873"/>
                    <a:pt x="21463" y="2318"/>
                    <a:pt x="21463" y="2762"/>
                  </a:cubicBezTo>
                  <a:lnTo>
                    <a:pt x="21463" y="15843"/>
                  </a:lnTo>
                  <a:cubicBezTo>
                    <a:pt x="20955" y="15462"/>
                    <a:pt x="20384" y="15145"/>
                    <a:pt x="19876" y="14891"/>
                  </a:cubicBezTo>
                  <a:cubicBezTo>
                    <a:pt x="16256" y="12986"/>
                    <a:pt x="11557" y="13240"/>
                    <a:pt x="8128" y="14891"/>
                  </a:cubicBezTo>
                  <a:cubicBezTo>
                    <a:pt x="6287" y="15780"/>
                    <a:pt x="4763" y="17050"/>
                    <a:pt x="3556" y="18701"/>
                  </a:cubicBezTo>
                  <a:cubicBezTo>
                    <a:pt x="2350" y="20288"/>
                    <a:pt x="1461" y="22257"/>
                    <a:pt x="889" y="24479"/>
                  </a:cubicBezTo>
                  <a:cubicBezTo>
                    <a:pt x="318" y="26638"/>
                    <a:pt x="0" y="29051"/>
                    <a:pt x="0" y="31718"/>
                  </a:cubicBezTo>
                  <a:cubicBezTo>
                    <a:pt x="0" y="33941"/>
                    <a:pt x="254" y="36100"/>
                    <a:pt x="699" y="38132"/>
                  </a:cubicBezTo>
                  <a:cubicBezTo>
                    <a:pt x="1207" y="40227"/>
                    <a:pt x="1969" y="42132"/>
                    <a:pt x="2985" y="43720"/>
                  </a:cubicBezTo>
                  <a:cubicBezTo>
                    <a:pt x="4064" y="45371"/>
                    <a:pt x="5525" y="46704"/>
                    <a:pt x="7303" y="47657"/>
                  </a:cubicBezTo>
                  <a:cubicBezTo>
                    <a:pt x="9081" y="48609"/>
                    <a:pt x="11240" y="49117"/>
                    <a:pt x="13653" y="49117"/>
                  </a:cubicBezTo>
                  <a:cubicBezTo>
                    <a:pt x="15939" y="49117"/>
                    <a:pt x="18034" y="48546"/>
                    <a:pt x="19939" y="47466"/>
                  </a:cubicBezTo>
                  <a:cubicBezTo>
                    <a:pt x="20638" y="47085"/>
                    <a:pt x="21400" y="46577"/>
                    <a:pt x="22098" y="46069"/>
                  </a:cubicBezTo>
                  <a:cubicBezTo>
                    <a:pt x="22098" y="46514"/>
                    <a:pt x="22289" y="46958"/>
                    <a:pt x="22543" y="47339"/>
                  </a:cubicBezTo>
                  <a:cubicBezTo>
                    <a:pt x="22860" y="47784"/>
                    <a:pt x="23304" y="48101"/>
                    <a:pt x="23749" y="48292"/>
                  </a:cubicBezTo>
                  <a:cubicBezTo>
                    <a:pt x="24067" y="48419"/>
                    <a:pt x="24448" y="48546"/>
                    <a:pt x="24892" y="48546"/>
                  </a:cubicBezTo>
                  <a:cubicBezTo>
                    <a:pt x="25590" y="48673"/>
                    <a:pt x="26861" y="48673"/>
                    <a:pt x="27623" y="48546"/>
                  </a:cubicBezTo>
                  <a:cubicBezTo>
                    <a:pt x="28067" y="48482"/>
                    <a:pt x="28448" y="48355"/>
                    <a:pt x="28765" y="48292"/>
                  </a:cubicBezTo>
                  <a:cubicBezTo>
                    <a:pt x="29337" y="48101"/>
                    <a:pt x="29782" y="47720"/>
                    <a:pt x="30036" y="47212"/>
                  </a:cubicBezTo>
                  <a:cubicBezTo>
                    <a:pt x="30290" y="46831"/>
                    <a:pt x="30417" y="46323"/>
                    <a:pt x="30417" y="45879"/>
                  </a:cubicBezTo>
                  <a:lnTo>
                    <a:pt x="30417" y="2699"/>
                  </a:lnTo>
                  <a:cubicBezTo>
                    <a:pt x="30417" y="2191"/>
                    <a:pt x="30226" y="1683"/>
                    <a:pt x="29972" y="1238"/>
                  </a:cubicBezTo>
                  <a:cubicBezTo>
                    <a:pt x="29654" y="794"/>
                    <a:pt x="29210" y="476"/>
                    <a:pt x="28702" y="286"/>
                  </a:cubicBezTo>
                  <a:close/>
                  <a:moveTo>
                    <a:pt x="21463" y="26130"/>
                  </a:moveTo>
                  <a:lnTo>
                    <a:pt x="21463" y="36544"/>
                  </a:lnTo>
                  <a:cubicBezTo>
                    <a:pt x="20828" y="37306"/>
                    <a:pt x="20193" y="38005"/>
                    <a:pt x="19622" y="38576"/>
                  </a:cubicBezTo>
                  <a:cubicBezTo>
                    <a:pt x="18923" y="39211"/>
                    <a:pt x="18288" y="39719"/>
                    <a:pt x="17717" y="40164"/>
                  </a:cubicBezTo>
                  <a:cubicBezTo>
                    <a:pt x="17209" y="40545"/>
                    <a:pt x="16637" y="40799"/>
                    <a:pt x="16193" y="40926"/>
                  </a:cubicBezTo>
                  <a:cubicBezTo>
                    <a:pt x="14732" y="41370"/>
                    <a:pt x="13081" y="41180"/>
                    <a:pt x="12192" y="40481"/>
                  </a:cubicBezTo>
                  <a:cubicBezTo>
                    <a:pt x="11494" y="39973"/>
                    <a:pt x="10922" y="39338"/>
                    <a:pt x="10541" y="38513"/>
                  </a:cubicBezTo>
                  <a:cubicBezTo>
                    <a:pt x="10033" y="37560"/>
                    <a:pt x="9715" y="36481"/>
                    <a:pt x="9525" y="35274"/>
                  </a:cubicBezTo>
                  <a:cubicBezTo>
                    <a:pt x="9335" y="34004"/>
                    <a:pt x="9208" y="32607"/>
                    <a:pt x="9208" y="31274"/>
                  </a:cubicBezTo>
                  <a:cubicBezTo>
                    <a:pt x="9208" y="30004"/>
                    <a:pt x="9335" y="28734"/>
                    <a:pt x="9589" y="27527"/>
                  </a:cubicBezTo>
                  <a:cubicBezTo>
                    <a:pt x="9843" y="26384"/>
                    <a:pt x="10160" y="25368"/>
                    <a:pt x="10668" y="24479"/>
                  </a:cubicBezTo>
                  <a:cubicBezTo>
                    <a:pt x="11113" y="23654"/>
                    <a:pt x="11684" y="23019"/>
                    <a:pt x="12446" y="22511"/>
                  </a:cubicBezTo>
                  <a:cubicBezTo>
                    <a:pt x="13081" y="22066"/>
                    <a:pt x="13907" y="21876"/>
                    <a:pt x="14923" y="21876"/>
                  </a:cubicBezTo>
                  <a:cubicBezTo>
                    <a:pt x="16002" y="21876"/>
                    <a:pt x="17082" y="22257"/>
                    <a:pt x="18161" y="22955"/>
                  </a:cubicBezTo>
                  <a:cubicBezTo>
                    <a:pt x="19240" y="23717"/>
                    <a:pt x="20384" y="24797"/>
                    <a:pt x="21590" y="26257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g3dc6beee290_0_928"/>
            <p:cNvSpPr/>
            <p:nvPr/>
          </p:nvSpPr>
          <p:spPr>
            <a:xfrm>
              <a:off x="1134884" y="634587"/>
              <a:ext cx="8889" cy="34766"/>
            </a:xfrm>
            <a:custGeom>
              <a:avLst/>
              <a:gdLst/>
              <a:ahLst/>
              <a:cxnLst/>
              <a:rect l="l" t="t" r="r" b="b"/>
              <a:pathLst>
                <a:path w="8889" h="34766" extrusionOk="0">
                  <a:moveTo>
                    <a:pt x="8446" y="1365"/>
                  </a:moveTo>
                  <a:cubicBezTo>
                    <a:pt x="8191" y="984"/>
                    <a:pt x="7747" y="603"/>
                    <a:pt x="7302" y="413"/>
                  </a:cubicBezTo>
                  <a:lnTo>
                    <a:pt x="7302" y="413"/>
                  </a:lnTo>
                  <a:cubicBezTo>
                    <a:pt x="6985" y="222"/>
                    <a:pt x="6540" y="159"/>
                    <a:pt x="5969" y="95"/>
                  </a:cubicBezTo>
                  <a:cubicBezTo>
                    <a:pt x="5207" y="-32"/>
                    <a:pt x="3810" y="-32"/>
                    <a:pt x="2921" y="95"/>
                  </a:cubicBezTo>
                  <a:cubicBezTo>
                    <a:pt x="2413" y="159"/>
                    <a:pt x="1968" y="286"/>
                    <a:pt x="1651" y="413"/>
                  </a:cubicBezTo>
                  <a:cubicBezTo>
                    <a:pt x="1079" y="667"/>
                    <a:pt x="635" y="984"/>
                    <a:pt x="381" y="1492"/>
                  </a:cubicBezTo>
                  <a:lnTo>
                    <a:pt x="0" y="2318"/>
                  </a:lnTo>
                  <a:lnTo>
                    <a:pt x="0" y="31972"/>
                  </a:lnTo>
                  <a:cubicBezTo>
                    <a:pt x="0" y="32480"/>
                    <a:pt x="127" y="32988"/>
                    <a:pt x="381" y="33369"/>
                  </a:cubicBezTo>
                  <a:cubicBezTo>
                    <a:pt x="635" y="33814"/>
                    <a:pt x="1079" y="34131"/>
                    <a:pt x="1588" y="34385"/>
                  </a:cubicBezTo>
                  <a:cubicBezTo>
                    <a:pt x="1968" y="34512"/>
                    <a:pt x="2349" y="34639"/>
                    <a:pt x="2857" y="34703"/>
                  </a:cubicBezTo>
                  <a:cubicBezTo>
                    <a:pt x="3238" y="34703"/>
                    <a:pt x="3746" y="34766"/>
                    <a:pt x="4382" y="34766"/>
                  </a:cubicBezTo>
                  <a:cubicBezTo>
                    <a:pt x="5016" y="34766"/>
                    <a:pt x="5524" y="34766"/>
                    <a:pt x="5905" y="34703"/>
                  </a:cubicBezTo>
                  <a:cubicBezTo>
                    <a:pt x="6413" y="34639"/>
                    <a:pt x="6858" y="34512"/>
                    <a:pt x="7239" y="34385"/>
                  </a:cubicBezTo>
                  <a:cubicBezTo>
                    <a:pt x="7747" y="34195"/>
                    <a:pt x="8128" y="33877"/>
                    <a:pt x="8382" y="33496"/>
                  </a:cubicBezTo>
                  <a:cubicBezTo>
                    <a:pt x="8699" y="33052"/>
                    <a:pt x="8890" y="32544"/>
                    <a:pt x="8890" y="31972"/>
                  </a:cubicBezTo>
                  <a:lnTo>
                    <a:pt x="8890" y="2762"/>
                  </a:lnTo>
                  <a:lnTo>
                    <a:pt x="8763" y="1810"/>
                  </a:lnTo>
                  <a:lnTo>
                    <a:pt x="8446" y="1365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g3dc6beee290_0_928"/>
            <p:cNvSpPr/>
            <p:nvPr/>
          </p:nvSpPr>
          <p:spPr>
            <a:xfrm>
              <a:off x="1134186" y="622554"/>
              <a:ext cx="10223" cy="10033"/>
            </a:xfrm>
            <a:custGeom>
              <a:avLst/>
              <a:gdLst/>
              <a:ahLst/>
              <a:cxnLst/>
              <a:rect l="l" t="t" r="r" b="b"/>
              <a:pathLst>
                <a:path w="10223" h="10033" extrusionOk="0">
                  <a:moveTo>
                    <a:pt x="5143" y="0"/>
                  </a:moveTo>
                  <a:cubicBezTo>
                    <a:pt x="3365" y="0"/>
                    <a:pt x="2096" y="381"/>
                    <a:pt x="1270" y="1207"/>
                  </a:cubicBezTo>
                  <a:cubicBezTo>
                    <a:pt x="444" y="2032"/>
                    <a:pt x="0" y="3302"/>
                    <a:pt x="0" y="5080"/>
                  </a:cubicBezTo>
                  <a:cubicBezTo>
                    <a:pt x="0" y="6858"/>
                    <a:pt x="381" y="8064"/>
                    <a:pt x="1270" y="8890"/>
                  </a:cubicBezTo>
                  <a:cubicBezTo>
                    <a:pt x="2096" y="9652"/>
                    <a:pt x="3302" y="10033"/>
                    <a:pt x="5080" y="10033"/>
                  </a:cubicBezTo>
                  <a:cubicBezTo>
                    <a:pt x="6858" y="10033"/>
                    <a:pt x="8128" y="9652"/>
                    <a:pt x="8954" y="8826"/>
                  </a:cubicBezTo>
                  <a:cubicBezTo>
                    <a:pt x="9779" y="8001"/>
                    <a:pt x="10224" y="6731"/>
                    <a:pt x="10224" y="4953"/>
                  </a:cubicBezTo>
                  <a:cubicBezTo>
                    <a:pt x="10224" y="3175"/>
                    <a:pt x="9843" y="1968"/>
                    <a:pt x="8954" y="1143"/>
                  </a:cubicBezTo>
                  <a:cubicBezTo>
                    <a:pt x="8128" y="381"/>
                    <a:pt x="6921" y="0"/>
                    <a:pt x="5143" y="0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g3dc6beee290_0_928"/>
            <p:cNvSpPr/>
            <p:nvPr/>
          </p:nvSpPr>
          <p:spPr>
            <a:xfrm>
              <a:off x="1156791" y="626798"/>
              <a:ext cx="22669" cy="43062"/>
            </a:xfrm>
            <a:custGeom>
              <a:avLst/>
              <a:gdLst/>
              <a:ahLst/>
              <a:cxnLst/>
              <a:rect l="l" t="t" r="r" b="b"/>
              <a:pathLst>
                <a:path w="22669" h="43062" extrusionOk="0">
                  <a:moveTo>
                    <a:pt x="19812" y="15948"/>
                  </a:moveTo>
                  <a:cubicBezTo>
                    <a:pt x="20765" y="15948"/>
                    <a:pt x="21654" y="15440"/>
                    <a:pt x="22162" y="14551"/>
                  </a:cubicBezTo>
                  <a:cubicBezTo>
                    <a:pt x="22543" y="13916"/>
                    <a:pt x="22670" y="13091"/>
                    <a:pt x="22670" y="12011"/>
                  </a:cubicBezTo>
                  <a:cubicBezTo>
                    <a:pt x="22670" y="11503"/>
                    <a:pt x="22670" y="11059"/>
                    <a:pt x="22606" y="10678"/>
                  </a:cubicBezTo>
                  <a:cubicBezTo>
                    <a:pt x="22543" y="10170"/>
                    <a:pt x="22415" y="9789"/>
                    <a:pt x="22225" y="9408"/>
                  </a:cubicBezTo>
                  <a:cubicBezTo>
                    <a:pt x="21971" y="8963"/>
                    <a:pt x="21654" y="8582"/>
                    <a:pt x="21209" y="8328"/>
                  </a:cubicBezTo>
                  <a:cubicBezTo>
                    <a:pt x="20828" y="8074"/>
                    <a:pt x="20320" y="7947"/>
                    <a:pt x="19812" y="7947"/>
                  </a:cubicBezTo>
                  <a:lnTo>
                    <a:pt x="14097" y="7947"/>
                  </a:lnTo>
                  <a:lnTo>
                    <a:pt x="14097" y="2804"/>
                  </a:lnTo>
                  <a:lnTo>
                    <a:pt x="13970" y="1851"/>
                  </a:lnTo>
                  <a:lnTo>
                    <a:pt x="13653" y="1407"/>
                  </a:lnTo>
                  <a:cubicBezTo>
                    <a:pt x="13399" y="1026"/>
                    <a:pt x="13018" y="708"/>
                    <a:pt x="12573" y="454"/>
                  </a:cubicBezTo>
                  <a:cubicBezTo>
                    <a:pt x="12192" y="264"/>
                    <a:pt x="11748" y="137"/>
                    <a:pt x="11176" y="73"/>
                  </a:cubicBezTo>
                  <a:cubicBezTo>
                    <a:pt x="10414" y="10"/>
                    <a:pt x="8954" y="-54"/>
                    <a:pt x="8128" y="73"/>
                  </a:cubicBezTo>
                  <a:cubicBezTo>
                    <a:pt x="7557" y="137"/>
                    <a:pt x="7112" y="264"/>
                    <a:pt x="6795" y="454"/>
                  </a:cubicBezTo>
                  <a:cubicBezTo>
                    <a:pt x="6223" y="708"/>
                    <a:pt x="5842" y="1089"/>
                    <a:pt x="5588" y="1534"/>
                  </a:cubicBezTo>
                  <a:lnTo>
                    <a:pt x="5207" y="2359"/>
                  </a:lnTo>
                  <a:lnTo>
                    <a:pt x="5207" y="8011"/>
                  </a:lnTo>
                  <a:lnTo>
                    <a:pt x="2921" y="8011"/>
                  </a:lnTo>
                  <a:cubicBezTo>
                    <a:pt x="2413" y="8011"/>
                    <a:pt x="1968" y="8138"/>
                    <a:pt x="1588" y="8328"/>
                  </a:cubicBezTo>
                  <a:cubicBezTo>
                    <a:pt x="1143" y="8582"/>
                    <a:pt x="762" y="9027"/>
                    <a:pt x="508" y="9535"/>
                  </a:cubicBezTo>
                  <a:cubicBezTo>
                    <a:pt x="381" y="9852"/>
                    <a:pt x="254" y="10233"/>
                    <a:pt x="127" y="10678"/>
                  </a:cubicBezTo>
                  <a:cubicBezTo>
                    <a:pt x="63" y="11059"/>
                    <a:pt x="0" y="11503"/>
                    <a:pt x="0" y="12075"/>
                  </a:cubicBezTo>
                  <a:cubicBezTo>
                    <a:pt x="0" y="13154"/>
                    <a:pt x="190" y="13980"/>
                    <a:pt x="508" y="14678"/>
                  </a:cubicBezTo>
                  <a:cubicBezTo>
                    <a:pt x="1016" y="15567"/>
                    <a:pt x="1842" y="16075"/>
                    <a:pt x="2857" y="16075"/>
                  </a:cubicBezTo>
                  <a:lnTo>
                    <a:pt x="5143" y="16075"/>
                  </a:lnTo>
                  <a:lnTo>
                    <a:pt x="5143" y="31379"/>
                  </a:lnTo>
                  <a:cubicBezTo>
                    <a:pt x="5143" y="33220"/>
                    <a:pt x="5334" y="34808"/>
                    <a:pt x="5651" y="36205"/>
                  </a:cubicBezTo>
                  <a:cubicBezTo>
                    <a:pt x="6032" y="37729"/>
                    <a:pt x="6668" y="38999"/>
                    <a:pt x="7557" y="40015"/>
                  </a:cubicBezTo>
                  <a:cubicBezTo>
                    <a:pt x="8446" y="41031"/>
                    <a:pt x="9588" y="41856"/>
                    <a:pt x="10922" y="42364"/>
                  </a:cubicBezTo>
                  <a:cubicBezTo>
                    <a:pt x="12192" y="42809"/>
                    <a:pt x="13716" y="43063"/>
                    <a:pt x="15431" y="43063"/>
                  </a:cubicBezTo>
                  <a:cubicBezTo>
                    <a:pt x="16002" y="43063"/>
                    <a:pt x="16574" y="43063"/>
                    <a:pt x="17145" y="42936"/>
                  </a:cubicBezTo>
                  <a:cubicBezTo>
                    <a:pt x="17717" y="42872"/>
                    <a:pt x="18224" y="42745"/>
                    <a:pt x="18732" y="42682"/>
                  </a:cubicBezTo>
                  <a:cubicBezTo>
                    <a:pt x="19304" y="42555"/>
                    <a:pt x="19812" y="42428"/>
                    <a:pt x="20257" y="42174"/>
                  </a:cubicBezTo>
                  <a:cubicBezTo>
                    <a:pt x="20828" y="41920"/>
                    <a:pt x="21273" y="41666"/>
                    <a:pt x="21590" y="41348"/>
                  </a:cubicBezTo>
                  <a:cubicBezTo>
                    <a:pt x="22035" y="40967"/>
                    <a:pt x="22288" y="40396"/>
                    <a:pt x="22479" y="39697"/>
                  </a:cubicBezTo>
                  <a:cubicBezTo>
                    <a:pt x="22606" y="39189"/>
                    <a:pt x="22670" y="38554"/>
                    <a:pt x="22670" y="37792"/>
                  </a:cubicBezTo>
                  <a:cubicBezTo>
                    <a:pt x="22670" y="37284"/>
                    <a:pt x="22670" y="36840"/>
                    <a:pt x="22606" y="36522"/>
                  </a:cubicBezTo>
                  <a:cubicBezTo>
                    <a:pt x="22543" y="36141"/>
                    <a:pt x="22479" y="35824"/>
                    <a:pt x="22352" y="35633"/>
                  </a:cubicBezTo>
                  <a:cubicBezTo>
                    <a:pt x="22098" y="34935"/>
                    <a:pt x="21654" y="34554"/>
                    <a:pt x="21273" y="34363"/>
                  </a:cubicBezTo>
                  <a:lnTo>
                    <a:pt x="20574" y="34046"/>
                  </a:lnTo>
                  <a:lnTo>
                    <a:pt x="20129" y="34046"/>
                  </a:lnTo>
                  <a:cubicBezTo>
                    <a:pt x="19685" y="34046"/>
                    <a:pt x="19240" y="34173"/>
                    <a:pt x="18796" y="34363"/>
                  </a:cubicBezTo>
                  <a:cubicBezTo>
                    <a:pt x="18606" y="34427"/>
                    <a:pt x="18415" y="34554"/>
                    <a:pt x="18161" y="34617"/>
                  </a:cubicBezTo>
                  <a:cubicBezTo>
                    <a:pt x="17907" y="34681"/>
                    <a:pt x="17590" y="34808"/>
                    <a:pt x="17272" y="34871"/>
                  </a:cubicBezTo>
                  <a:cubicBezTo>
                    <a:pt x="17018" y="34871"/>
                    <a:pt x="16701" y="34935"/>
                    <a:pt x="16383" y="34935"/>
                  </a:cubicBezTo>
                  <a:cubicBezTo>
                    <a:pt x="15113" y="34935"/>
                    <a:pt x="14859" y="34490"/>
                    <a:pt x="14732" y="34300"/>
                  </a:cubicBezTo>
                  <a:cubicBezTo>
                    <a:pt x="14415" y="33792"/>
                    <a:pt x="14097" y="32712"/>
                    <a:pt x="14097" y="30617"/>
                  </a:cubicBezTo>
                  <a:lnTo>
                    <a:pt x="14097" y="16139"/>
                  </a:lnTo>
                  <a:lnTo>
                    <a:pt x="19812" y="16139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g3dc6beee290_0_928"/>
            <p:cNvSpPr/>
            <p:nvPr/>
          </p:nvSpPr>
          <p:spPr>
            <a:xfrm>
              <a:off x="1190827" y="634072"/>
              <a:ext cx="27558" cy="35789"/>
            </a:xfrm>
            <a:custGeom>
              <a:avLst/>
              <a:gdLst/>
              <a:ahLst/>
              <a:cxnLst/>
              <a:rect l="l" t="t" r="r" b="b"/>
              <a:pathLst>
                <a:path w="27558" h="35789" extrusionOk="0">
                  <a:moveTo>
                    <a:pt x="24448" y="3341"/>
                  </a:moveTo>
                  <a:cubicBezTo>
                    <a:pt x="23368" y="2198"/>
                    <a:pt x="21907" y="1372"/>
                    <a:pt x="20193" y="801"/>
                  </a:cubicBezTo>
                  <a:cubicBezTo>
                    <a:pt x="17653" y="-25"/>
                    <a:pt x="14034" y="-279"/>
                    <a:pt x="10604" y="356"/>
                  </a:cubicBezTo>
                  <a:cubicBezTo>
                    <a:pt x="9398" y="610"/>
                    <a:pt x="8318" y="864"/>
                    <a:pt x="7302" y="1182"/>
                  </a:cubicBezTo>
                  <a:cubicBezTo>
                    <a:pt x="6287" y="1499"/>
                    <a:pt x="5334" y="1944"/>
                    <a:pt x="4572" y="2325"/>
                  </a:cubicBezTo>
                  <a:cubicBezTo>
                    <a:pt x="3683" y="2769"/>
                    <a:pt x="3112" y="3214"/>
                    <a:pt x="2667" y="3595"/>
                  </a:cubicBezTo>
                  <a:cubicBezTo>
                    <a:pt x="2096" y="4103"/>
                    <a:pt x="1778" y="4738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675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516"/>
                  </a:cubicBezTo>
                  <a:cubicBezTo>
                    <a:pt x="3683" y="11151"/>
                    <a:pt x="4699" y="11151"/>
                    <a:pt x="6350" y="10199"/>
                  </a:cubicBezTo>
                  <a:cubicBezTo>
                    <a:pt x="6858" y="9881"/>
                    <a:pt x="7429" y="9564"/>
                    <a:pt x="8192" y="9246"/>
                  </a:cubicBezTo>
                  <a:cubicBezTo>
                    <a:pt x="8890" y="8929"/>
                    <a:pt x="9715" y="8611"/>
                    <a:pt x="10668" y="8294"/>
                  </a:cubicBezTo>
                  <a:cubicBezTo>
                    <a:pt x="12319" y="7786"/>
                    <a:pt x="14859" y="7786"/>
                    <a:pt x="16256" y="8294"/>
                  </a:cubicBezTo>
                  <a:cubicBezTo>
                    <a:pt x="16827" y="8484"/>
                    <a:pt x="17272" y="8738"/>
                    <a:pt x="17590" y="9119"/>
                  </a:cubicBezTo>
                  <a:cubicBezTo>
                    <a:pt x="17907" y="9500"/>
                    <a:pt x="18161" y="9945"/>
                    <a:pt x="18351" y="10516"/>
                  </a:cubicBezTo>
                  <a:cubicBezTo>
                    <a:pt x="18542" y="11215"/>
                    <a:pt x="18669" y="12040"/>
                    <a:pt x="18669" y="13056"/>
                  </a:cubicBezTo>
                  <a:lnTo>
                    <a:pt x="18669" y="13564"/>
                  </a:lnTo>
                  <a:lnTo>
                    <a:pt x="16446" y="13564"/>
                  </a:lnTo>
                  <a:cubicBezTo>
                    <a:pt x="14034" y="13564"/>
                    <a:pt x="11874" y="13755"/>
                    <a:pt x="9906" y="14199"/>
                  </a:cubicBezTo>
                  <a:cubicBezTo>
                    <a:pt x="7874" y="14644"/>
                    <a:pt x="6160" y="15342"/>
                    <a:pt x="4699" y="16231"/>
                  </a:cubicBezTo>
                  <a:cubicBezTo>
                    <a:pt x="3175" y="17184"/>
                    <a:pt x="2032" y="18390"/>
                    <a:pt x="1207" y="19914"/>
                  </a:cubicBezTo>
                  <a:cubicBezTo>
                    <a:pt x="381" y="21375"/>
                    <a:pt x="0" y="23153"/>
                    <a:pt x="0" y="25058"/>
                  </a:cubicBezTo>
                  <a:cubicBezTo>
                    <a:pt x="0" y="26709"/>
                    <a:pt x="318" y="28233"/>
                    <a:pt x="889" y="29566"/>
                  </a:cubicBezTo>
                  <a:cubicBezTo>
                    <a:pt x="1460" y="30900"/>
                    <a:pt x="2349" y="32043"/>
                    <a:pt x="3429" y="32995"/>
                  </a:cubicBezTo>
                  <a:cubicBezTo>
                    <a:pt x="4509" y="33884"/>
                    <a:pt x="5779" y="34583"/>
                    <a:pt x="7239" y="35091"/>
                  </a:cubicBezTo>
                  <a:cubicBezTo>
                    <a:pt x="8636" y="35535"/>
                    <a:pt x="10224" y="35789"/>
                    <a:pt x="11938" y="35789"/>
                  </a:cubicBezTo>
                  <a:cubicBezTo>
                    <a:pt x="13970" y="35789"/>
                    <a:pt x="15875" y="35345"/>
                    <a:pt x="17717" y="34456"/>
                  </a:cubicBezTo>
                  <a:cubicBezTo>
                    <a:pt x="18351" y="34138"/>
                    <a:pt x="18987" y="33821"/>
                    <a:pt x="19558" y="33440"/>
                  </a:cubicBezTo>
                  <a:cubicBezTo>
                    <a:pt x="19685" y="33884"/>
                    <a:pt x="19939" y="34265"/>
                    <a:pt x="20257" y="34583"/>
                  </a:cubicBezTo>
                  <a:cubicBezTo>
                    <a:pt x="20638" y="34900"/>
                    <a:pt x="21146" y="35154"/>
                    <a:pt x="21781" y="35281"/>
                  </a:cubicBezTo>
                  <a:cubicBezTo>
                    <a:pt x="22670" y="35472"/>
                    <a:pt x="24384" y="35472"/>
                    <a:pt x="25146" y="35281"/>
                  </a:cubicBezTo>
                  <a:cubicBezTo>
                    <a:pt x="25718" y="35154"/>
                    <a:pt x="26162" y="34964"/>
                    <a:pt x="26607" y="34646"/>
                  </a:cubicBezTo>
                  <a:cubicBezTo>
                    <a:pt x="27242" y="34202"/>
                    <a:pt x="27559" y="33440"/>
                    <a:pt x="27559" y="32614"/>
                  </a:cubicBezTo>
                  <a:lnTo>
                    <a:pt x="27559" y="12929"/>
                  </a:lnTo>
                  <a:cubicBezTo>
                    <a:pt x="27559" y="10961"/>
                    <a:pt x="27305" y="9183"/>
                    <a:pt x="26860" y="7659"/>
                  </a:cubicBezTo>
                  <a:cubicBezTo>
                    <a:pt x="26352" y="6008"/>
                    <a:pt x="25527" y="4611"/>
                    <a:pt x="24448" y="3531"/>
                  </a:cubicBezTo>
                  <a:close/>
                  <a:moveTo>
                    <a:pt x="9970" y="27026"/>
                  </a:moveTo>
                  <a:cubicBezTo>
                    <a:pt x="9398" y="26455"/>
                    <a:pt x="9081" y="25756"/>
                    <a:pt x="9081" y="24740"/>
                  </a:cubicBezTo>
                  <a:cubicBezTo>
                    <a:pt x="9081" y="24105"/>
                    <a:pt x="9207" y="23597"/>
                    <a:pt x="9398" y="23153"/>
                  </a:cubicBezTo>
                  <a:cubicBezTo>
                    <a:pt x="9588" y="22772"/>
                    <a:pt x="9906" y="22391"/>
                    <a:pt x="10351" y="22073"/>
                  </a:cubicBezTo>
                  <a:cubicBezTo>
                    <a:pt x="10859" y="21692"/>
                    <a:pt x="11557" y="21438"/>
                    <a:pt x="12446" y="21248"/>
                  </a:cubicBezTo>
                  <a:cubicBezTo>
                    <a:pt x="13399" y="21057"/>
                    <a:pt x="14542" y="20930"/>
                    <a:pt x="15875" y="20930"/>
                  </a:cubicBezTo>
                  <a:lnTo>
                    <a:pt x="18669" y="20930"/>
                  </a:lnTo>
                  <a:lnTo>
                    <a:pt x="18669" y="24677"/>
                  </a:lnTo>
                  <a:cubicBezTo>
                    <a:pt x="17653" y="25756"/>
                    <a:pt x="16701" y="26582"/>
                    <a:pt x="15748" y="27090"/>
                  </a:cubicBezTo>
                  <a:cubicBezTo>
                    <a:pt x="13716" y="28296"/>
                    <a:pt x="11113" y="28106"/>
                    <a:pt x="9906" y="27090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g3dc6beee290_0_928"/>
            <p:cNvSpPr/>
            <p:nvPr/>
          </p:nvSpPr>
          <p:spPr>
            <a:xfrm>
              <a:off x="1233436" y="620490"/>
              <a:ext cx="30416" cy="49117"/>
            </a:xfrm>
            <a:custGeom>
              <a:avLst/>
              <a:gdLst/>
              <a:ahLst/>
              <a:cxnLst/>
              <a:rect l="l" t="t" r="r" b="b"/>
              <a:pathLst>
                <a:path w="30416" h="49117" extrusionOk="0">
                  <a:moveTo>
                    <a:pt x="28639" y="413"/>
                  </a:moveTo>
                  <a:cubicBezTo>
                    <a:pt x="28639" y="413"/>
                    <a:pt x="27940" y="222"/>
                    <a:pt x="27496" y="95"/>
                  </a:cubicBezTo>
                  <a:cubicBezTo>
                    <a:pt x="26670" y="-32"/>
                    <a:pt x="25083" y="-32"/>
                    <a:pt x="24321" y="95"/>
                  </a:cubicBezTo>
                  <a:cubicBezTo>
                    <a:pt x="23876" y="159"/>
                    <a:pt x="23495" y="286"/>
                    <a:pt x="23178" y="349"/>
                  </a:cubicBezTo>
                  <a:cubicBezTo>
                    <a:pt x="22352" y="603"/>
                    <a:pt x="21908" y="1175"/>
                    <a:pt x="21781" y="1492"/>
                  </a:cubicBezTo>
                  <a:cubicBezTo>
                    <a:pt x="21527" y="1873"/>
                    <a:pt x="21463" y="2318"/>
                    <a:pt x="21463" y="2762"/>
                  </a:cubicBezTo>
                  <a:lnTo>
                    <a:pt x="21463" y="15843"/>
                  </a:lnTo>
                  <a:cubicBezTo>
                    <a:pt x="20955" y="15462"/>
                    <a:pt x="20384" y="15145"/>
                    <a:pt x="19876" y="14891"/>
                  </a:cubicBezTo>
                  <a:cubicBezTo>
                    <a:pt x="16256" y="12986"/>
                    <a:pt x="11557" y="13240"/>
                    <a:pt x="8128" y="14891"/>
                  </a:cubicBezTo>
                  <a:cubicBezTo>
                    <a:pt x="6287" y="15780"/>
                    <a:pt x="4763" y="17050"/>
                    <a:pt x="3556" y="18701"/>
                  </a:cubicBezTo>
                  <a:cubicBezTo>
                    <a:pt x="2349" y="20288"/>
                    <a:pt x="1461" y="22257"/>
                    <a:pt x="889" y="24479"/>
                  </a:cubicBezTo>
                  <a:cubicBezTo>
                    <a:pt x="318" y="26638"/>
                    <a:pt x="0" y="29051"/>
                    <a:pt x="0" y="31718"/>
                  </a:cubicBezTo>
                  <a:cubicBezTo>
                    <a:pt x="0" y="33941"/>
                    <a:pt x="254" y="36100"/>
                    <a:pt x="699" y="38132"/>
                  </a:cubicBezTo>
                  <a:cubicBezTo>
                    <a:pt x="1207" y="40227"/>
                    <a:pt x="1968" y="42132"/>
                    <a:pt x="2985" y="43720"/>
                  </a:cubicBezTo>
                  <a:cubicBezTo>
                    <a:pt x="4064" y="45371"/>
                    <a:pt x="5524" y="46704"/>
                    <a:pt x="7303" y="47657"/>
                  </a:cubicBezTo>
                  <a:cubicBezTo>
                    <a:pt x="9081" y="48609"/>
                    <a:pt x="11240" y="49117"/>
                    <a:pt x="13653" y="49117"/>
                  </a:cubicBezTo>
                  <a:cubicBezTo>
                    <a:pt x="15939" y="49117"/>
                    <a:pt x="18034" y="48546"/>
                    <a:pt x="19939" y="47466"/>
                  </a:cubicBezTo>
                  <a:cubicBezTo>
                    <a:pt x="20638" y="47085"/>
                    <a:pt x="21399" y="46577"/>
                    <a:pt x="22098" y="46069"/>
                  </a:cubicBezTo>
                  <a:cubicBezTo>
                    <a:pt x="22098" y="46514"/>
                    <a:pt x="22289" y="46958"/>
                    <a:pt x="22543" y="47339"/>
                  </a:cubicBezTo>
                  <a:cubicBezTo>
                    <a:pt x="22860" y="47784"/>
                    <a:pt x="23305" y="48101"/>
                    <a:pt x="23749" y="48292"/>
                  </a:cubicBezTo>
                  <a:cubicBezTo>
                    <a:pt x="24067" y="48419"/>
                    <a:pt x="24448" y="48546"/>
                    <a:pt x="24892" y="48546"/>
                  </a:cubicBezTo>
                  <a:cubicBezTo>
                    <a:pt x="25590" y="48673"/>
                    <a:pt x="26924" y="48673"/>
                    <a:pt x="27623" y="48546"/>
                  </a:cubicBezTo>
                  <a:cubicBezTo>
                    <a:pt x="28067" y="48482"/>
                    <a:pt x="28448" y="48355"/>
                    <a:pt x="28765" y="48292"/>
                  </a:cubicBezTo>
                  <a:cubicBezTo>
                    <a:pt x="29337" y="48101"/>
                    <a:pt x="29782" y="47720"/>
                    <a:pt x="30036" y="47212"/>
                  </a:cubicBezTo>
                  <a:cubicBezTo>
                    <a:pt x="30290" y="46831"/>
                    <a:pt x="30417" y="46323"/>
                    <a:pt x="30417" y="45879"/>
                  </a:cubicBezTo>
                  <a:lnTo>
                    <a:pt x="30417" y="2699"/>
                  </a:lnTo>
                  <a:cubicBezTo>
                    <a:pt x="30417" y="2191"/>
                    <a:pt x="30226" y="1683"/>
                    <a:pt x="29972" y="1238"/>
                  </a:cubicBezTo>
                  <a:cubicBezTo>
                    <a:pt x="29655" y="794"/>
                    <a:pt x="29210" y="476"/>
                    <a:pt x="28702" y="286"/>
                  </a:cubicBezTo>
                  <a:close/>
                  <a:moveTo>
                    <a:pt x="21399" y="26130"/>
                  </a:moveTo>
                  <a:lnTo>
                    <a:pt x="21399" y="36544"/>
                  </a:lnTo>
                  <a:cubicBezTo>
                    <a:pt x="20765" y="37306"/>
                    <a:pt x="20130" y="38005"/>
                    <a:pt x="19558" y="38576"/>
                  </a:cubicBezTo>
                  <a:cubicBezTo>
                    <a:pt x="18860" y="39211"/>
                    <a:pt x="18224" y="39719"/>
                    <a:pt x="17653" y="40164"/>
                  </a:cubicBezTo>
                  <a:cubicBezTo>
                    <a:pt x="17082" y="40545"/>
                    <a:pt x="16574" y="40799"/>
                    <a:pt x="16129" y="40926"/>
                  </a:cubicBezTo>
                  <a:cubicBezTo>
                    <a:pt x="14668" y="41370"/>
                    <a:pt x="13081" y="41180"/>
                    <a:pt x="12129" y="40481"/>
                  </a:cubicBezTo>
                  <a:cubicBezTo>
                    <a:pt x="11430" y="39973"/>
                    <a:pt x="10859" y="39338"/>
                    <a:pt x="10478" y="38513"/>
                  </a:cubicBezTo>
                  <a:cubicBezTo>
                    <a:pt x="10033" y="37560"/>
                    <a:pt x="9652" y="36481"/>
                    <a:pt x="9462" y="35274"/>
                  </a:cubicBezTo>
                  <a:cubicBezTo>
                    <a:pt x="9271" y="34004"/>
                    <a:pt x="9144" y="32607"/>
                    <a:pt x="9144" y="31274"/>
                  </a:cubicBezTo>
                  <a:cubicBezTo>
                    <a:pt x="9144" y="30004"/>
                    <a:pt x="9271" y="28734"/>
                    <a:pt x="9525" y="27527"/>
                  </a:cubicBezTo>
                  <a:cubicBezTo>
                    <a:pt x="9779" y="26384"/>
                    <a:pt x="10096" y="25368"/>
                    <a:pt x="10605" y="24479"/>
                  </a:cubicBezTo>
                  <a:cubicBezTo>
                    <a:pt x="11049" y="23654"/>
                    <a:pt x="11621" y="23019"/>
                    <a:pt x="12383" y="22511"/>
                  </a:cubicBezTo>
                  <a:cubicBezTo>
                    <a:pt x="13018" y="22066"/>
                    <a:pt x="13843" y="21876"/>
                    <a:pt x="14859" y="21876"/>
                  </a:cubicBezTo>
                  <a:cubicBezTo>
                    <a:pt x="15939" y="21876"/>
                    <a:pt x="17018" y="22257"/>
                    <a:pt x="18098" y="22955"/>
                  </a:cubicBezTo>
                  <a:cubicBezTo>
                    <a:pt x="19177" y="23717"/>
                    <a:pt x="20320" y="24797"/>
                    <a:pt x="21527" y="26257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g3dc6beee290_0_928"/>
            <p:cNvSpPr/>
            <p:nvPr/>
          </p:nvSpPr>
          <p:spPr>
            <a:xfrm>
              <a:off x="1278775" y="634054"/>
              <a:ext cx="32829" cy="35743"/>
            </a:xfrm>
            <a:custGeom>
              <a:avLst/>
              <a:gdLst/>
              <a:ahLst/>
              <a:cxnLst/>
              <a:rect l="l" t="t" r="r" b="b"/>
              <a:pathLst>
                <a:path w="32829" h="35743" extrusionOk="0">
                  <a:moveTo>
                    <a:pt x="28702" y="4819"/>
                  </a:moveTo>
                  <a:cubicBezTo>
                    <a:pt x="27305" y="3232"/>
                    <a:pt x="25590" y="2025"/>
                    <a:pt x="23558" y="1200"/>
                  </a:cubicBezTo>
                  <a:cubicBezTo>
                    <a:pt x="19495" y="-451"/>
                    <a:pt x="13462" y="-388"/>
                    <a:pt x="9398" y="1327"/>
                  </a:cubicBezTo>
                  <a:cubicBezTo>
                    <a:pt x="7302" y="2216"/>
                    <a:pt x="5524" y="3549"/>
                    <a:pt x="4127" y="5200"/>
                  </a:cubicBezTo>
                  <a:cubicBezTo>
                    <a:pt x="2730" y="6851"/>
                    <a:pt x="1651" y="8820"/>
                    <a:pt x="1016" y="11042"/>
                  </a:cubicBezTo>
                  <a:cubicBezTo>
                    <a:pt x="317" y="13201"/>
                    <a:pt x="0" y="15614"/>
                    <a:pt x="0" y="18154"/>
                  </a:cubicBezTo>
                  <a:cubicBezTo>
                    <a:pt x="0" y="20694"/>
                    <a:pt x="317" y="23171"/>
                    <a:pt x="952" y="25266"/>
                  </a:cubicBezTo>
                  <a:cubicBezTo>
                    <a:pt x="1588" y="27425"/>
                    <a:pt x="2604" y="29330"/>
                    <a:pt x="4001" y="30918"/>
                  </a:cubicBezTo>
                  <a:cubicBezTo>
                    <a:pt x="5398" y="32505"/>
                    <a:pt x="7112" y="33712"/>
                    <a:pt x="9144" y="34537"/>
                  </a:cubicBezTo>
                  <a:cubicBezTo>
                    <a:pt x="11113" y="35299"/>
                    <a:pt x="13462" y="35744"/>
                    <a:pt x="16065" y="35744"/>
                  </a:cubicBezTo>
                  <a:cubicBezTo>
                    <a:pt x="18669" y="35744"/>
                    <a:pt x="21209" y="35299"/>
                    <a:pt x="23304" y="34410"/>
                  </a:cubicBezTo>
                  <a:cubicBezTo>
                    <a:pt x="25400" y="33521"/>
                    <a:pt x="27178" y="32188"/>
                    <a:pt x="28639" y="30537"/>
                  </a:cubicBezTo>
                  <a:cubicBezTo>
                    <a:pt x="30035" y="28886"/>
                    <a:pt x="31115" y="26981"/>
                    <a:pt x="31814" y="24758"/>
                  </a:cubicBezTo>
                  <a:cubicBezTo>
                    <a:pt x="32512" y="22599"/>
                    <a:pt x="32829" y="20186"/>
                    <a:pt x="32829" y="17646"/>
                  </a:cubicBezTo>
                  <a:cubicBezTo>
                    <a:pt x="32829" y="15106"/>
                    <a:pt x="32512" y="12630"/>
                    <a:pt x="31877" y="10534"/>
                  </a:cubicBezTo>
                  <a:cubicBezTo>
                    <a:pt x="31242" y="8375"/>
                    <a:pt x="30163" y="6470"/>
                    <a:pt x="28829" y="4946"/>
                  </a:cubicBezTo>
                  <a:close/>
                  <a:moveTo>
                    <a:pt x="23622" y="17900"/>
                  </a:moveTo>
                  <a:cubicBezTo>
                    <a:pt x="23622" y="19424"/>
                    <a:pt x="23432" y="20821"/>
                    <a:pt x="23177" y="22091"/>
                  </a:cubicBezTo>
                  <a:cubicBezTo>
                    <a:pt x="22860" y="23298"/>
                    <a:pt x="22415" y="24314"/>
                    <a:pt x="21844" y="25076"/>
                  </a:cubicBezTo>
                  <a:cubicBezTo>
                    <a:pt x="21273" y="25838"/>
                    <a:pt x="20574" y="26473"/>
                    <a:pt x="19685" y="26917"/>
                  </a:cubicBezTo>
                  <a:cubicBezTo>
                    <a:pt x="17780" y="27870"/>
                    <a:pt x="14605" y="27743"/>
                    <a:pt x="12890" y="26917"/>
                  </a:cubicBezTo>
                  <a:cubicBezTo>
                    <a:pt x="12001" y="26409"/>
                    <a:pt x="11303" y="25838"/>
                    <a:pt x="10795" y="25012"/>
                  </a:cubicBezTo>
                  <a:cubicBezTo>
                    <a:pt x="10223" y="24187"/>
                    <a:pt x="9842" y="23107"/>
                    <a:pt x="9589" y="21964"/>
                  </a:cubicBezTo>
                  <a:cubicBezTo>
                    <a:pt x="9335" y="20694"/>
                    <a:pt x="9207" y="19297"/>
                    <a:pt x="9207" y="17837"/>
                  </a:cubicBezTo>
                  <a:cubicBezTo>
                    <a:pt x="9207" y="16376"/>
                    <a:pt x="9398" y="14916"/>
                    <a:pt x="9715" y="13646"/>
                  </a:cubicBezTo>
                  <a:cubicBezTo>
                    <a:pt x="10033" y="12439"/>
                    <a:pt x="10477" y="11423"/>
                    <a:pt x="11113" y="10598"/>
                  </a:cubicBezTo>
                  <a:cubicBezTo>
                    <a:pt x="11684" y="9836"/>
                    <a:pt x="12382" y="9201"/>
                    <a:pt x="13271" y="8756"/>
                  </a:cubicBezTo>
                  <a:cubicBezTo>
                    <a:pt x="14160" y="8312"/>
                    <a:pt x="15304" y="8121"/>
                    <a:pt x="16573" y="8121"/>
                  </a:cubicBezTo>
                  <a:cubicBezTo>
                    <a:pt x="17970" y="8121"/>
                    <a:pt x="19177" y="8375"/>
                    <a:pt x="20066" y="8820"/>
                  </a:cubicBezTo>
                  <a:cubicBezTo>
                    <a:pt x="20955" y="9328"/>
                    <a:pt x="21654" y="9899"/>
                    <a:pt x="22161" y="10725"/>
                  </a:cubicBezTo>
                  <a:cubicBezTo>
                    <a:pt x="22733" y="11614"/>
                    <a:pt x="23114" y="12630"/>
                    <a:pt x="23368" y="13836"/>
                  </a:cubicBezTo>
                  <a:cubicBezTo>
                    <a:pt x="23622" y="15106"/>
                    <a:pt x="23749" y="16503"/>
                    <a:pt x="23749" y="17964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g3dc6beee290_0_928"/>
            <p:cNvSpPr/>
            <p:nvPr/>
          </p:nvSpPr>
          <p:spPr>
            <a:xfrm>
              <a:off x="1323733" y="633927"/>
              <a:ext cx="24320" cy="35679"/>
            </a:xfrm>
            <a:custGeom>
              <a:avLst/>
              <a:gdLst/>
              <a:ahLst/>
              <a:cxnLst/>
              <a:rect l="l" t="t" r="r" b="b"/>
              <a:pathLst>
                <a:path w="24320" h="35679" extrusionOk="0">
                  <a:moveTo>
                    <a:pt x="21717" y="17773"/>
                  </a:moveTo>
                  <a:cubicBezTo>
                    <a:pt x="20892" y="17011"/>
                    <a:pt x="19939" y="16376"/>
                    <a:pt x="18923" y="15804"/>
                  </a:cubicBezTo>
                  <a:cubicBezTo>
                    <a:pt x="17971" y="15296"/>
                    <a:pt x="17018" y="14915"/>
                    <a:pt x="16065" y="14534"/>
                  </a:cubicBezTo>
                  <a:lnTo>
                    <a:pt x="13335" y="13455"/>
                  </a:lnTo>
                  <a:cubicBezTo>
                    <a:pt x="12573" y="13137"/>
                    <a:pt x="11874" y="12820"/>
                    <a:pt x="11240" y="12439"/>
                  </a:cubicBezTo>
                  <a:cubicBezTo>
                    <a:pt x="10732" y="12121"/>
                    <a:pt x="10351" y="11740"/>
                    <a:pt x="10033" y="11359"/>
                  </a:cubicBezTo>
                  <a:cubicBezTo>
                    <a:pt x="9843" y="11105"/>
                    <a:pt x="9715" y="10788"/>
                    <a:pt x="9715" y="10280"/>
                  </a:cubicBezTo>
                  <a:cubicBezTo>
                    <a:pt x="9715" y="9899"/>
                    <a:pt x="9779" y="9581"/>
                    <a:pt x="9906" y="9327"/>
                  </a:cubicBezTo>
                  <a:cubicBezTo>
                    <a:pt x="10033" y="9073"/>
                    <a:pt x="10224" y="8819"/>
                    <a:pt x="10414" y="8629"/>
                  </a:cubicBezTo>
                  <a:cubicBezTo>
                    <a:pt x="10668" y="8438"/>
                    <a:pt x="11049" y="8248"/>
                    <a:pt x="11493" y="8121"/>
                  </a:cubicBezTo>
                  <a:cubicBezTo>
                    <a:pt x="12573" y="7803"/>
                    <a:pt x="14415" y="7803"/>
                    <a:pt x="15558" y="8121"/>
                  </a:cubicBezTo>
                  <a:cubicBezTo>
                    <a:pt x="16256" y="8311"/>
                    <a:pt x="16891" y="8565"/>
                    <a:pt x="17399" y="8819"/>
                  </a:cubicBezTo>
                  <a:cubicBezTo>
                    <a:pt x="17907" y="9073"/>
                    <a:pt x="18288" y="9264"/>
                    <a:pt x="18606" y="9454"/>
                  </a:cubicBezTo>
                  <a:cubicBezTo>
                    <a:pt x="19304" y="9899"/>
                    <a:pt x="19876" y="10089"/>
                    <a:pt x="20384" y="10089"/>
                  </a:cubicBezTo>
                  <a:lnTo>
                    <a:pt x="21273" y="9962"/>
                  </a:lnTo>
                  <a:lnTo>
                    <a:pt x="21717" y="9645"/>
                  </a:lnTo>
                  <a:cubicBezTo>
                    <a:pt x="22098" y="9391"/>
                    <a:pt x="22415" y="9010"/>
                    <a:pt x="22606" y="8502"/>
                  </a:cubicBezTo>
                  <a:cubicBezTo>
                    <a:pt x="22733" y="8184"/>
                    <a:pt x="22860" y="7803"/>
                    <a:pt x="22924" y="7295"/>
                  </a:cubicBezTo>
                  <a:cubicBezTo>
                    <a:pt x="22924" y="6978"/>
                    <a:pt x="22924" y="6597"/>
                    <a:pt x="22924" y="6152"/>
                  </a:cubicBezTo>
                  <a:cubicBezTo>
                    <a:pt x="22924" y="5708"/>
                    <a:pt x="22924" y="5327"/>
                    <a:pt x="22860" y="5009"/>
                  </a:cubicBezTo>
                  <a:lnTo>
                    <a:pt x="22733" y="4311"/>
                  </a:lnTo>
                  <a:cubicBezTo>
                    <a:pt x="22670" y="3993"/>
                    <a:pt x="22543" y="3676"/>
                    <a:pt x="22352" y="3295"/>
                  </a:cubicBezTo>
                  <a:cubicBezTo>
                    <a:pt x="22162" y="2977"/>
                    <a:pt x="21844" y="2596"/>
                    <a:pt x="21463" y="2342"/>
                  </a:cubicBezTo>
                  <a:cubicBezTo>
                    <a:pt x="21146" y="2088"/>
                    <a:pt x="20765" y="1834"/>
                    <a:pt x="20193" y="1580"/>
                  </a:cubicBezTo>
                  <a:cubicBezTo>
                    <a:pt x="19685" y="1326"/>
                    <a:pt x="19050" y="1072"/>
                    <a:pt x="18288" y="818"/>
                  </a:cubicBezTo>
                  <a:cubicBezTo>
                    <a:pt x="17590" y="628"/>
                    <a:pt x="16827" y="437"/>
                    <a:pt x="15939" y="247"/>
                  </a:cubicBezTo>
                  <a:cubicBezTo>
                    <a:pt x="13081" y="-261"/>
                    <a:pt x="10224" y="56"/>
                    <a:pt x="8065" y="818"/>
                  </a:cubicBezTo>
                  <a:cubicBezTo>
                    <a:pt x="6540" y="1390"/>
                    <a:pt x="5207" y="2088"/>
                    <a:pt x="4127" y="3041"/>
                  </a:cubicBezTo>
                  <a:cubicBezTo>
                    <a:pt x="3048" y="3993"/>
                    <a:pt x="2223" y="5136"/>
                    <a:pt x="1651" y="6406"/>
                  </a:cubicBezTo>
                  <a:cubicBezTo>
                    <a:pt x="1143" y="7676"/>
                    <a:pt x="826" y="9010"/>
                    <a:pt x="826" y="10407"/>
                  </a:cubicBezTo>
                  <a:cubicBezTo>
                    <a:pt x="826" y="11931"/>
                    <a:pt x="1080" y="13328"/>
                    <a:pt x="1588" y="14471"/>
                  </a:cubicBezTo>
                  <a:cubicBezTo>
                    <a:pt x="2096" y="15614"/>
                    <a:pt x="2794" y="16566"/>
                    <a:pt x="3620" y="17455"/>
                  </a:cubicBezTo>
                  <a:cubicBezTo>
                    <a:pt x="4445" y="18217"/>
                    <a:pt x="5334" y="18916"/>
                    <a:pt x="6350" y="19424"/>
                  </a:cubicBezTo>
                  <a:cubicBezTo>
                    <a:pt x="7302" y="19932"/>
                    <a:pt x="8255" y="20376"/>
                    <a:pt x="9208" y="20757"/>
                  </a:cubicBezTo>
                  <a:cubicBezTo>
                    <a:pt x="10160" y="21138"/>
                    <a:pt x="11049" y="21456"/>
                    <a:pt x="11938" y="21837"/>
                  </a:cubicBezTo>
                  <a:cubicBezTo>
                    <a:pt x="12700" y="22154"/>
                    <a:pt x="13399" y="22472"/>
                    <a:pt x="13970" y="22853"/>
                  </a:cubicBezTo>
                  <a:cubicBezTo>
                    <a:pt x="14478" y="23170"/>
                    <a:pt x="14859" y="23551"/>
                    <a:pt x="15177" y="23932"/>
                  </a:cubicBezTo>
                  <a:cubicBezTo>
                    <a:pt x="15367" y="24186"/>
                    <a:pt x="15431" y="24504"/>
                    <a:pt x="15431" y="24948"/>
                  </a:cubicBezTo>
                  <a:cubicBezTo>
                    <a:pt x="15431" y="25456"/>
                    <a:pt x="15367" y="25901"/>
                    <a:pt x="15177" y="26218"/>
                  </a:cubicBezTo>
                  <a:cubicBezTo>
                    <a:pt x="14986" y="26536"/>
                    <a:pt x="14796" y="26790"/>
                    <a:pt x="14478" y="26980"/>
                  </a:cubicBezTo>
                  <a:cubicBezTo>
                    <a:pt x="14097" y="27234"/>
                    <a:pt x="13652" y="27425"/>
                    <a:pt x="13145" y="27552"/>
                  </a:cubicBezTo>
                  <a:cubicBezTo>
                    <a:pt x="11748" y="27933"/>
                    <a:pt x="9779" y="27806"/>
                    <a:pt x="8446" y="27425"/>
                  </a:cubicBezTo>
                  <a:cubicBezTo>
                    <a:pt x="7620" y="27171"/>
                    <a:pt x="6921" y="26917"/>
                    <a:pt x="6287" y="26599"/>
                  </a:cubicBezTo>
                  <a:cubicBezTo>
                    <a:pt x="5652" y="26282"/>
                    <a:pt x="5143" y="25964"/>
                    <a:pt x="4699" y="25710"/>
                  </a:cubicBezTo>
                  <a:cubicBezTo>
                    <a:pt x="3937" y="25202"/>
                    <a:pt x="3302" y="25012"/>
                    <a:pt x="2667" y="25012"/>
                  </a:cubicBezTo>
                  <a:lnTo>
                    <a:pt x="1778" y="25139"/>
                  </a:lnTo>
                  <a:lnTo>
                    <a:pt x="1334" y="25393"/>
                  </a:lnTo>
                  <a:cubicBezTo>
                    <a:pt x="1016" y="25583"/>
                    <a:pt x="571" y="25964"/>
                    <a:pt x="318" y="26663"/>
                  </a:cubicBezTo>
                  <a:cubicBezTo>
                    <a:pt x="190" y="26980"/>
                    <a:pt x="127" y="27298"/>
                    <a:pt x="64" y="27742"/>
                  </a:cubicBezTo>
                  <a:cubicBezTo>
                    <a:pt x="64" y="28060"/>
                    <a:pt x="0" y="28504"/>
                    <a:pt x="0" y="29012"/>
                  </a:cubicBezTo>
                  <a:cubicBezTo>
                    <a:pt x="0" y="29838"/>
                    <a:pt x="64" y="30536"/>
                    <a:pt x="254" y="31108"/>
                  </a:cubicBezTo>
                  <a:cubicBezTo>
                    <a:pt x="445" y="31806"/>
                    <a:pt x="826" y="32441"/>
                    <a:pt x="1270" y="32822"/>
                  </a:cubicBezTo>
                  <a:cubicBezTo>
                    <a:pt x="1651" y="33140"/>
                    <a:pt x="2096" y="33457"/>
                    <a:pt x="2794" y="33838"/>
                  </a:cubicBezTo>
                  <a:cubicBezTo>
                    <a:pt x="3365" y="34156"/>
                    <a:pt x="4127" y="34473"/>
                    <a:pt x="4953" y="34727"/>
                  </a:cubicBezTo>
                  <a:cubicBezTo>
                    <a:pt x="5779" y="34981"/>
                    <a:pt x="6731" y="35235"/>
                    <a:pt x="7747" y="35426"/>
                  </a:cubicBezTo>
                  <a:cubicBezTo>
                    <a:pt x="8763" y="35616"/>
                    <a:pt x="9906" y="35680"/>
                    <a:pt x="11049" y="35680"/>
                  </a:cubicBezTo>
                  <a:cubicBezTo>
                    <a:pt x="12890" y="35680"/>
                    <a:pt x="14605" y="35426"/>
                    <a:pt x="16193" y="34981"/>
                  </a:cubicBezTo>
                  <a:cubicBezTo>
                    <a:pt x="17780" y="34537"/>
                    <a:pt x="19240" y="33775"/>
                    <a:pt x="20447" y="32822"/>
                  </a:cubicBezTo>
                  <a:cubicBezTo>
                    <a:pt x="21654" y="31870"/>
                    <a:pt x="22670" y="30663"/>
                    <a:pt x="23305" y="29203"/>
                  </a:cubicBezTo>
                  <a:cubicBezTo>
                    <a:pt x="23940" y="27806"/>
                    <a:pt x="24321" y="26218"/>
                    <a:pt x="24321" y="24440"/>
                  </a:cubicBezTo>
                  <a:cubicBezTo>
                    <a:pt x="24321" y="22916"/>
                    <a:pt x="24067" y="21583"/>
                    <a:pt x="23495" y="20440"/>
                  </a:cubicBezTo>
                  <a:cubicBezTo>
                    <a:pt x="22987" y="19297"/>
                    <a:pt x="22289" y="18344"/>
                    <a:pt x="21399" y="17582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g3dc6beee290_0_928"/>
            <p:cNvSpPr/>
            <p:nvPr/>
          </p:nvSpPr>
          <p:spPr>
            <a:xfrm>
              <a:off x="1386725" y="634118"/>
              <a:ext cx="30416" cy="35679"/>
            </a:xfrm>
            <a:custGeom>
              <a:avLst/>
              <a:gdLst/>
              <a:ahLst/>
              <a:cxnLst/>
              <a:rect l="l" t="t" r="r" b="b"/>
              <a:pathLst>
                <a:path w="30416" h="35679" extrusionOk="0">
                  <a:moveTo>
                    <a:pt x="26988" y="4691"/>
                  </a:moveTo>
                  <a:lnTo>
                    <a:pt x="26988" y="4691"/>
                  </a:lnTo>
                  <a:cubicBezTo>
                    <a:pt x="25781" y="3231"/>
                    <a:pt x="24257" y="2088"/>
                    <a:pt x="22415" y="1262"/>
                  </a:cubicBezTo>
                  <a:cubicBezTo>
                    <a:pt x="18860" y="-389"/>
                    <a:pt x="13335" y="-452"/>
                    <a:pt x="9335" y="1262"/>
                  </a:cubicBezTo>
                  <a:cubicBezTo>
                    <a:pt x="7366" y="2088"/>
                    <a:pt x="5651" y="3358"/>
                    <a:pt x="4254" y="4945"/>
                  </a:cubicBezTo>
                  <a:cubicBezTo>
                    <a:pt x="2857" y="6533"/>
                    <a:pt x="1842" y="8438"/>
                    <a:pt x="1079" y="10660"/>
                  </a:cubicBezTo>
                  <a:cubicBezTo>
                    <a:pt x="381" y="12819"/>
                    <a:pt x="0" y="15296"/>
                    <a:pt x="0" y="17963"/>
                  </a:cubicBezTo>
                  <a:cubicBezTo>
                    <a:pt x="0" y="20630"/>
                    <a:pt x="317" y="23297"/>
                    <a:pt x="1016" y="25456"/>
                  </a:cubicBezTo>
                  <a:cubicBezTo>
                    <a:pt x="1714" y="27678"/>
                    <a:pt x="2794" y="29583"/>
                    <a:pt x="4191" y="31107"/>
                  </a:cubicBezTo>
                  <a:cubicBezTo>
                    <a:pt x="5588" y="32631"/>
                    <a:pt x="7366" y="33774"/>
                    <a:pt x="9461" y="34536"/>
                  </a:cubicBezTo>
                  <a:cubicBezTo>
                    <a:pt x="11430" y="35298"/>
                    <a:pt x="13779" y="35679"/>
                    <a:pt x="16383" y="35679"/>
                  </a:cubicBezTo>
                  <a:cubicBezTo>
                    <a:pt x="17843" y="35679"/>
                    <a:pt x="19240" y="35552"/>
                    <a:pt x="20574" y="35362"/>
                  </a:cubicBezTo>
                  <a:cubicBezTo>
                    <a:pt x="21844" y="35171"/>
                    <a:pt x="22987" y="34917"/>
                    <a:pt x="24003" y="34600"/>
                  </a:cubicBezTo>
                  <a:cubicBezTo>
                    <a:pt x="25019" y="34282"/>
                    <a:pt x="25908" y="34028"/>
                    <a:pt x="26543" y="33711"/>
                  </a:cubicBezTo>
                  <a:cubicBezTo>
                    <a:pt x="27559" y="33266"/>
                    <a:pt x="27876" y="33012"/>
                    <a:pt x="28130" y="32758"/>
                  </a:cubicBezTo>
                  <a:cubicBezTo>
                    <a:pt x="28385" y="32504"/>
                    <a:pt x="28575" y="32250"/>
                    <a:pt x="28702" y="32060"/>
                  </a:cubicBezTo>
                  <a:cubicBezTo>
                    <a:pt x="28892" y="31742"/>
                    <a:pt x="29020" y="31425"/>
                    <a:pt x="29083" y="31044"/>
                  </a:cubicBezTo>
                  <a:cubicBezTo>
                    <a:pt x="29083" y="30853"/>
                    <a:pt x="29146" y="30599"/>
                    <a:pt x="29210" y="30345"/>
                  </a:cubicBezTo>
                  <a:cubicBezTo>
                    <a:pt x="29210" y="30091"/>
                    <a:pt x="29210" y="29774"/>
                    <a:pt x="29210" y="29456"/>
                  </a:cubicBezTo>
                  <a:cubicBezTo>
                    <a:pt x="29210" y="28948"/>
                    <a:pt x="29210" y="28567"/>
                    <a:pt x="29210" y="28250"/>
                  </a:cubicBezTo>
                  <a:cubicBezTo>
                    <a:pt x="29210" y="27805"/>
                    <a:pt x="29083" y="27488"/>
                    <a:pt x="28956" y="27107"/>
                  </a:cubicBezTo>
                  <a:cubicBezTo>
                    <a:pt x="28765" y="26662"/>
                    <a:pt x="28448" y="26281"/>
                    <a:pt x="28004" y="25964"/>
                  </a:cubicBezTo>
                  <a:lnTo>
                    <a:pt x="27178" y="25583"/>
                  </a:lnTo>
                  <a:lnTo>
                    <a:pt x="26670" y="25583"/>
                  </a:lnTo>
                  <a:cubicBezTo>
                    <a:pt x="26162" y="25583"/>
                    <a:pt x="25590" y="25710"/>
                    <a:pt x="24765" y="26091"/>
                  </a:cubicBezTo>
                  <a:cubicBezTo>
                    <a:pt x="24257" y="26281"/>
                    <a:pt x="23685" y="26535"/>
                    <a:pt x="22923" y="26789"/>
                  </a:cubicBezTo>
                  <a:cubicBezTo>
                    <a:pt x="22225" y="27043"/>
                    <a:pt x="21336" y="27297"/>
                    <a:pt x="20320" y="27488"/>
                  </a:cubicBezTo>
                  <a:cubicBezTo>
                    <a:pt x="18224" y="27932"/>
                    <a:pt x="14986" y="27932"/>
                    <a:pt x="13145" y="27170"/>
                  </a:cubicBezTo>
                  <a:cubicBezTo>
                    <a:pt x="12192" y="26789"/>
                    <a:pt x="11493" y="26281"/>
                    <a:pt x="10858" y="25583"/>
                  </a:cubicBezTo>
                  <a:cubicBezTo>
                    <a:pt x="10287" y="24821"/>
                    <a:pt x="9842" y="23995"/>
                    <a:pt x="9589" y="22916"/>
                  </a:cubicBezTo>
                  <a:cubicBezTo>
                    <a:pt x="9398" y="22217"/>
                    <a:pt x="9335" y="21519"/>
                    <a:pt x="9207" y="20757"/>
                  </a:cubicBezTo>
                  <a:lnTo>
                    <a:pt x="26543" y="20757"/>
                  </a:lnTo>
                  <a:cubicBezTo>
                    <a:pt x="27495" y="20757"/>
                    <a:pt x="28385" y="20439"/>
                    <a:pt x="29146" y="19804"/>
                  </a:cubicBezTo>
                  <a:cubicBezTo>
                    <a:pt x="29972" y="19106"/>
                    <a:pt x="30417" y="18026"/>
                    <a:pt x="30417" y="16629"/>
                  </a:cubicBezTo>
                  <a:lnTo>
                    <a:pt x="30417" y="15677"/>
                  </a:lnTo>
                  <a:cubicBezTo>
                    <a:pt x="30417" y="13581"/>
                    <a:pt x="30163" y="11613"/>
                    <a:pt x="29591" y="9835"/>
                  </a:cubicBezTo>
                  <a:cubicBezTo>
                    <a:pt x="29020" y="7930"/>
                    <a:pt x="28130" y="6215"/>
                    <a:pt x="26988" y="4818"/>
                  </a:cubicBezTo>
                  <a:close/>
                  <a:moveTo>
                    <a:pt x="21399" y="13200"/>
                  </a:moveTo>
                  <a:lnTo>
                    <a:pt x="9335" y="13200"/>
                  </a:lnTo>
                  <a:cubicBezTo>
                    <a:pt x="9398" y="12819"/>
                    <a:pt x="9525" y="12502"/>
                    <a:pt x="9652" y="12121"/>
                  </a:cubicBezTo>
                  <a:cubicBezTo>
                    <a:pt x="9970" y="11232"/>
                    <a:pt x="10351" y="10470"/>
                    <a:pt x="10922" y="9835"/>
                  </a:cubicBezTo>
                  <a:cubicBezTo>
                    <a:pt x="11430" y="9200"/>
                    <a:pt x="12065" y="8692"/>
                    <a:pt x="12827" y="8311"/>
                  </a:cubicBezTo>
                  <a:cubicBezTo>
                    <a:pt x="13589" y="7930"/>
                    <a:pt x="14478" y="7739"/>
                    <a:pt x="15557" y="7739"/>
                  </a:cubicBezTo>
                  <a:cubicBezTo>
                    <a:pt x="17589" y="7739"/>
                    <a:pt x="19050" y="8311"/>
                    <a:pt x="20066" y="9517"/>
                  </a:cubicBezTo>
                  <a:cubicBezTo>
                    <a:pt x="20828" y="10470"/>
                    <a:pt x="21273" y="11676"/>
                    <a:pt x="21463" y="13200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g3dc6beee290_0_928"/>
            <p:cNvSpPr/>
            <p:nvPr/>
          </p:nvSpPr>
          <p:spPr>
            <a:xfrm>
              <a:off x="1432318" y="634079"/>
              <a:ext cx="28829" cy="35369"/>
            </a:xfrm>
            <a:custGeom>
              <a:avLst/>
              <a:gdLst/>
              <a:ahLst/>
              <a:cxnLst/>
              <a:rect l="l" t="t" r="r" b="b"/>
              <a:pathLst>
                <a:path w="28829" h="35369" extrusionOk="0">
                  <a:moveTo>
                    <a:pt x="26099" y="4350"/>
                  </a:moveTo>
                  <a:lnTo>
                    <a:pt x="26099" y="4350"/>
                  </a:lnTo>
                  <a:cubicBezTo>
                    <a:pt x="25083" y="3016"/>
                    <a:pt x="23813" y="1937"/>
                    <a:pt x="22225" y="1175"/>
                  </a:cubicBezTo>
                  <a:cubicBezTo>
                    <a:pt x="19240" y="-286"/>
                    <a:pt x="14796" y="-603"/>
                    <a:pt x="10732" y="1492"/>
                  </a:cubicBezTo>
                  <a:cubicBezTo>
                    <a:pt x="9970" y="1873"/>
                    <a:pt x="9208" y="2381"/>
                    <a:pt x="8446" y="3016"/>
                  </a:cubicBezTo>
                  <a:cubicBezTo>
                    <a:pt x="8446" y="2572"/>
                    <a:pt x="8255" y="2191"/>
                    <a:pt x="8064" y="1873"/>
                  </a:cubicBezTo>
                  <a:cubicBezTo>
                    <a:pt x="7811" y="1492"/>
                    <a:pt x="7493" y="1238"/>
                    <a:pt x="7049" y="984"/>
                  </a:cubicBezTo>
                  <a:cubicBezTo>
                    <a:pt x="6667" y="794"/>
                    <a:pt x="6223" y="603"/>
                    <a:pt x="5652" y="603"/>
                  </a:cubicBezTo>
                  <a:cubicBezTo>
                    <a:pt x="4889" y="540"/>
                    <a:pt x="3556" y="540"/>
                    <a:pt x="2858" y="603"/>
                  </a:cubicBezTo>
                  <a:cubicBezTo>
                    <a:pt x="2349" y="603"/>
                    <a:pt x="1905" y="794"/>
                    <a:pt x="1461" y="984"/>
                  </a:cubicBezTo>
                  <a:cubicBezTo>
                    <a:pt x="952" y="1238"/>
                    <a:pt x="571" y="1619"/>
                    <a:pt x="317" y="2064"/>
                  </a:cubicBezTo>
                  <a:cubicBezTo>
                    <a:pt x="127" y="2445"/>
                    <a:pt x="0" y="2889"/>
                    <a:pt x="0" y="3334"/>
                  </a:cubicBezTo>
                  <a:lnTo>
                    <a:pt x="0" y="32544"/>
                  </a:lnTo>
                  <a:cubicBezTo>
                    <a:pt x="0" y="33052"/>
                    <a:pt x="127" y="33560"/>
                    <a:pt x="381" y="33941"/>
                  </a:cubicBezTo>
                  <a:cubicBezTo>
                    <a:pt x="635" y="34385"/>
                    <a:pt x="1080" y="34703"/>
                    <a:pt x="1651" y="34957"/>
                  </a:cubicBezTo>
                  <a:cubicBezTo>
                    <a:pt x="2032" y="35084"/>
                    <a:pt x="2413" y="35211"/>
                    <a:pt x="2921" y="35274"/>
                  </a:cubicBezTo>
                  <a:cubicBezTo>
                    <a:pt x="3746" y="35401"/>
                    <a:pt x="5207" y="35401"/>
                    <a:pt x="5969" y="35274"/>
                  </a:cubicBezTo>
                  <a:cubicBezTo>
                    <a:pt x="6540" y="35211"/>
                    <a:pt x="6921" y="35084"/>
                    <a:pt x="7302" y="34957"/>
                  </a:cubicBezTo>
                  <a:cubicBezTo>
                    <a:pt x="7811" y="34766"/>
                    <a:pt x="8192" y="34449"/>
                    <a:pt x="8446" y="34068"/>
                  </a:cubicBezTo>
                  <a:cubicBezTo>
                    <a:pt x="8763" y="33623"/>
                    <a:pt x="8954" y="33115"/>
                    <a:pt x="8954" y="32544"/>
                  </a:cubicBezTo>
                  <a:lnTo>
                    <a:pt x="8954" y="12795"/>
                  </a:lnTo>
                  <a:cubicBezTo>
                    <a:pt x="10160" y="11335"/>
                    <a:pt x="11367" y="10192"/>
                    <a:pt x="12446" y="9430"/>
                  </a:cubicBezTo>
                  <a:cubicBezTo>
                    <a:pt x="14288" y="8096"/>
                    <a:pt x="16192" y="8160"/>
                    <a:pt x="17399" y="8731"/>
                  </a:cubicBezTo>
                  <a:cubicBezTo>
                    <a:pt x="17907" y="8985"/>
                    <a:pt x="18352" y="9366"/>
                    <a:pt x="18669" y="9811"/>
                  </a:cubicBezTo>
                  <a:cubicBezTo>
                    <a:pt x="19050" y="10382"/>
                    <a:pt x="19367" y="11081"/>
                    <a:pt x="19558" y="11906"/>
                  </a:cubicBezTo>
                  <a:cubicBezTo>
                    <a:pt x="19812" y="12795"/>
                    <a:pt x="19876" y="14002"/>
                    <a:pt x="19876" y="15462"/>
                  </a:cubicBezTo>
                  <a:lnTo>
                    <a:pt x="19876" y="32544"/>
                  </a:lnTo>
                  <a:cubicBezTo>
                    <a:pt x="19876" y="33115"/>
                    <a:pt x="20066" y="33623"/>
                    <a:pt x="20320" y="34004"/>
                  </a:cubicBezTo>
                  <a:cubicBezTo>
                    <a:pt x="20574" y="34385"/>
                    <a:pt x="20955" y="34703"/>
                    <a:pt x="21463" y="34893"/>
                  </a:cubicBezTo>
                  <a:cubicBezTo>
                    <a:pt x="21844" y="35084"/>
                    <a:pt x="22225" y="35147"/>
                    <a:pt x="22796" y="35211"/>
                  </a:cubicBezTo>
                  <a:cubicBezTo>
                    <a:pt x="23177" y="35211"/>
                    <a:pt x="23686" y="35274"/>
                    <a:pt x="24321" y="35274"/>
                  </a:cubicBezTo>
                  <a:cubicBezTo>
                    <a:pt x="24955" y="35274"/>
                    <a:pt x="25464" y="35274"/>
                    <a:pt x="25845" y="35211"/>
                  </a:cubicBezTo>
                  <a:cubicBezTo>
                    <a:pt x="26352" y="35147"/>
                    <a:pt x="26797" y="35020"/>
                    <a:pt x="27178" y="34893"/>
                  </a:cubicBezTo>
                  <a:cubicBezTo>
                    <a:pt x="27686" y="34703"/>
                    <a:pt x="28067" y="34385"/>
                    <a:pt x="28321" y="34004"/>
                  </a:cubicBezTo>
                  <a:cubicBezTo>
                    <a:pt x="28639" y="33560"/>
                    <a:pt x="28829" y="33052"/>
                    <a:pt x="28829" y="32480"/>
                  </a:cubicBezTo>
                  <a:lnTo>
                    <a:pt x="28829" y="14700"/>
                  </a:lnTo>
                  <a:cubicBezTo>
                    <a:pt x="28829" y="12478"/>
                    <a:pt x="28639" y="10573"/>
                    <a:pt x="28258" y="8922"/>
                  </a:cubicBezTo>
                  <a:cubicBezTo>
                    <a:pt x="27877" y="7207"/>
                    <a:pt x="27178" y="5683"/>
                    <a:pt x="26162" y="4413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g3dc6beee290_0_928"/>
            <p:cNvSpPr/>
            <p:nvPr/>
          </p:nvSpPr>
          <p:spPr>
            <a:xfrm>
              <a:off x="1499692" y="623478"/>
              <a:ext cx="39822" cy="45906"/>
            </a:xfrm>
            <a:custGeom>
              <a:avLst/>
              <a:gdLst/>
              <a:ahLst/>
              <a:cxnLst/>
              <a:rect l="l" t="t" r="r" b="b"/>
              <a:pathLst>
                <a:path w="39822" h="45906" extrusionOk="0">
                  <a:moveTo>
                    <a:pt x="25273" y="2314"/>
                  </a:moveTo>
                  <a:lnTo>
                    <a:pt x="25273" y="2314"/>
                  </a:lnTo>
                  <a:cubicBezTo>
                    <a:pt x="25082" y="1870"/>
                    <a:pt x="24892" y="1425"/>
                    <a:pt x="24511" y="1108"/>
                  </a:cubicBezTo>
                  <a:cubicBezTo>
                    <a:pt x="24130" y="727"/>
                    <a:pt x="23685" y="473"/>
                    <a:pt x="23114" y="282"/>
                  </a:cubicBezTo>
                  <a:cubicBezTo>
                    <a:pt x="22733" y="155"/>
                    <a:pt x="22225" y="92"/>
                    <a:pt x="21590" y="28"/>
                  </a:cubicBezTo>
                  <a:cubicBezTo>
                    <a:pt x="20638" y="28"/>
                    <a:pt x="18986" y="-35"/>
                    <a:pt x="18034" y="28"/>
                  </a:cubicBezTo>
                  <a:cubicBezTo>
                    <a:pt x="17463" y="28"/>
                    <a:pt x="17018" y="155"/>
                    <a:pt x="16573" y="282"/>
                  </a:cubicBezTo>
                  <a:cubicBezTo>
                    <a:pt x="16002" y="473"/>
                    <a:pt x="15557" y="727"/>
                    <a:pt x="15176" y="1108"/>
                  </a:cubicBezTo>
                  <a:cubicBezTo>
                    <a:pt x="14859" y="1425"/>
                    <a:pt x="14605" y="1806"/>
                    <a:pt x="14478" y="2314"/>
                  </a:cubicBezTo>
                  <a:lnTo>
                    <a:pt x="381" y="41303"/>
                  </a:lnTo>
                  <a:cubicBezTo>
                    <a:pt x="127" y="41938"/>
                    <a:pt x="0" y="42510"/>
                    <a:pt x="0" y="43018"/>
                  </a:cubicBezTo>
                  <a:cubicBezTo>
                    <a:pt x="0" y="43843"/>
                    <a:pt x="254" y="44542"/>
                    <a:pt x="825" y="45050"/>
                  </a:cubicBezTo>
                  <a:cubicBezTo>
                    <a:pt x="1270" y="45431"/>
                    <a:pt x="1841" y="45685"/>
                    <a:pt x="2667" y="45812"/>
                  </a:cubicBezTo>
                  <a:cubicBezTo>
                    <a:pt x="3556" y="45939"/>
                    <a:pt x="5207" y="45939"/>
                    <a:pt x="6096" y="45812"/>
                  </a:cubicBezTo>
                  <a:cubicBezTo>
                    <a:pt x="6667" y="45812"/>
                    <a:pt x="7112" y="45621"/>
                    <a:pt x="7556" y="45431"/>
                  </a:cubicBezTo>
                  <a:cubicBezTo>
                    <a:pt x="8001" y="45177"/>
                    <a:pt x="8382" y="44923"/>
                    <a:pt x="8699" y="44542"/>
                  </a:cubicBezTo>
                  <a:cubicBezTo>
                    <a:pt x="8953" y="44224"/>
                    <a:pt x="9080" y="43907"/>
                    <a:pt x="9207" y="43526"/>
                  </a:cubicBezTo>
                  <a:lnTo>
                    <a:pt x="12255" y="34636"/>
                  </a:lnTo>
                  <a:lnTo>
                    <a:pt x="27178" y="34636"/>
                  </a:lnTo>
                  <a:lnTo>
                    <a:pt x="30416" y="43780"/>
                  </a:lnTo>
                  <a:cubicBezTo>
                    <a:pt x="30416" y="43780"/>
                    <a:pt x="30734" y="44351"/>
                    <a:pt x="30924" y="44605"/>
                  </a:cubicBezTo>
                  <a:cubicBezTo>
                    <a:pt x="31242" y="44986"/>
                    <a:pt x="31623" y="45304"/>
                    <a:pt x="32194" y="45494"/>
                  </a:cubicBezTo>
                  <a:cubicBezTo>
                    <a:pt x="32575" y="45621"/>
                    <a:pt x="33020" y="45748"/>
                    <a:pt x="33591" y="45748"/>
                  </a:cubicBezTo>
                  <a:cubicBezTo>
                    <a:pt x="34036" y="45748"/>
                    <a:pt x="34607" y="45748"/>
                    <a:pt x="35369" y="45748"/>
                  </a:cubicBezTo>
                  <a:cubicBezTo>
                    <a:pt x="36131" y="45748"/>
                    <a:pt x="36703" y="45748"/>
                    <a:pt x="37147" y="45685"/>
                  </a:cubicBezTo>
                  <a:cubicBezTo>
                    <a:pt x="37910" y="45621"/>
                    <a:pt x="38544" y="45367"/>
                    <a:pt x="38989" y="44986"/>
                  </a:cubicBezTo>
                  <a:cubicBezTo>
                    <a:pt x="39560" y="44478"/>
                    <a:pt x="39878" y="43716"/>
                    <a:pt x="39814" y="42891"/>
                  </a:cubicBezTo>
                  <a:cubicBezTo>
                    <a:pt x="39814" y="42383"/>
                    <a:pt x="39688" y="41875"/>
                    <a:pt x="39433" y="41176"/>
                  </a:cubicBezTo>
                  <a:lnTo>
                    <a:pt x="25336" y="2187"/>
                  </a:lnTo>
                  <a:close/>
                  <a:moveTo>
                    <a:pt x="24447" y="26635"/>
                  </a:moveTo>
                  <a:lnTo>
                    <a:pt x="14859" y="26635"/>
                  </a:lnTo>
                  <a:lnTo>
                    <a:pt x="19621" y="12855"/>
                  </a:lnTo>
                  <a:lnTo>
                    <a:pt x="24447" y="26635"/>
                  </a:lnTo>
                  <a:close/>
                  <a:moveTo>
                    <a:pt x="23622" y="2949"/>
                  </a:moveTo>
                  <a:lnTo>
                    <a:pt x="23622" y="2949"/>
                  </a:lnTo>
                  <a:lnTo>
                    <a:pt x="23622" y="2949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g3dc6beee290_0_928"/>
            <p:cNvSpPr/>
            <p:nvPr/>
          </p:nvSpPr>
          <p:spPr>
            <a:xfrm>
              <a:off x="1552587" y="620363"/>
              <a:ext cx="8889" cy="48926"/>
            </a:xfrm>
            <a:custGeom>
              <a:avLst/>
              <a:gdLst/>
              <a:ahLst/>
              <a:cxnLst/>
              <a:rect l="l" t="t" r="r" b="b"/>
              <a:pathLst>
                <a:path w="8889" h="48926" extrusionOk="0">
                  <a:moveTo>
                    <a:pt x="7302" y="413"/>
                  </a:moveTo>
                  <a:cubicBezTo>
                    <a:pt x="6921" y="222"/>
                    <a:pt x="6540" y="159"/>
                    <a:pt x="5969" y="95"/>
                  </a:cubicBezTo>
                  <a:cubicBezTo>
                    <a:pt x="5207" y="-32"/>
                    <a:pt x="3746" y="-32"/>
                    <a:pt x="2921" y="95"/>
                  </a:cubicBezTo>
                  <a:cubicBezTo>
                    <a:pt x="2413" y="95"/>
                    <a:pt x="1968" y="286"/>
                    <a:pt x="1651" y="413"/>
                  </a:cubicBezTo>
                  <a:cubicBezTo>
                    <a:pt x="1080" y="667"/>
                    <a:pt x="698" y="984"/>
                    <a:pt x="381" y="1492"/>
                  </a:cubicBezTo>
                  <a:cubicBezTo>
                    <a:pt x="127" y="1873"/>
                    <a:pt x="0" y="2381"/>
                    <a:pt x="0" y="2826"/>
                  </a:cubicBezTo>
                  <a:lnTo>
                    <a:pt x="0" y="46133"/>
                  </a:lnTo>
                  <a:cubicBezTo>
                    <a:pt x="0" y="46641"/>
                    <a:pt x="127" y="47149"/>
                    <a:pt x="381" y="47530"/>
                  </a:cubicBezTo>
                  <a:cubicBezTo>
                    <a:pt x="635" y="47974"/>
                    <a:pt x="1080" y="48292"/>
                    <a:pt x="1651" y="48546"/>
                  </a:cubicBezTo>
                  <a:cubicBezTo>
                    <a:pt x="2032" y="48673"/>
                    <a:pt x="2413" y="48800"/>
                    <a:pt x="2921" y="48863"/>
                  </a:cubicBezTo>
                  <a:cubicBezTo>
                    <a:pt x="3302" y="48863"/>
                    <a:pt x="3810" y="48927"/>
                    <a:pt x="4445" y="48927"/>
                  </a:cubicBezTo>
                  <a:cubicBezTo>
                    <a:pt x="5080" y="48927"/>
                    <a:pt x="5588" y="48927"/>
                    <a:pt x="5969" y="48863"/>
                  </a:cubicBezTo>
                  <a:cubicBezTo>
                    <a:pt x="6540" y="48800"/>
                    <a:pt x="6921" y="48673"/>
                    <a:pt x="7302" y="48546"/>
                  </a:cubicBezTo>
                  <a:cubicBezTo>
                    <a:pt x="7811" y="48355"/>
                    <a:pt x="8192" y="48038"/>
                    <a:pt x="8445" y="47657"/>
                  </a:cubicBezTo>
                  <a:cubicBezTo>
                    <a:pt x="8763" y="47212"/>
                    <a:pt x="8890" y="46704"/>
                    <a:pt x="8890" y="46196"/>
                  </a:cubicBezTo>
                  <a:lnTo>
                    <a:pt x="8890" y="2889"/>
                  </a:lnTo>
                  <a:cubicBezTo>
                    <a:pt x="8890" y="2381"/>
                    <a:pt x="8763" y="1873"/>
                    <a:pt x="8445" y="1429"/>
                  </a:cubicBezTo>
                  <a:cubicBezTo>
                    <a:pt x="8192" y="1048"/>
                    <a:pt x="7811" y="730"/>
                    <a:pt x="7302" y="476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g3dc6beee290_0_928"/>
            <p:cNvSpPr/>
            <p:nvPr/>
          </p:nvSpPr>
          <p:spPr>
            <a:xfrm>
              <a:off x="1574748" y="626713"/>
              <a:ext cx="22605" cy="43021"/>
            </a:xfrm>
            <a:custGeom>
              <a:avLst/>
              <a:gdLst/>
              <a:ahLst/>
              <a:cxnLst/>
              <a:rect l="l" t="t" r="r" b="b"/>
              <a:pathLst>
                <a:path w="22605" h="43021" extrusionOk="0">
                  <a:moveTo>
                    <a:pt x="19621" y="16034"/>
                  </a:moveTo>
                  <a:cubicBezTo>
                    <a:pt x="20574" y="16034"/>
                    <a:pt x="21463" y="15526"/>
                    <a:pt x="21971" y="14573"/>
                  </a:cubicBezTo>
                  <a:cubicBezTo>
                    <a:pt x="22352" y="13938"/>
                    <a:pt x="22479" y="13113"/>
                    <a:pt x="22479" y="12033"/>
                  </a:cubicBezTo>
                  <a:cubicBezTo>
                    <a:pt x="22479" y="11525"/>
                    <a:pt x="22479" y="11081"/>
                    <a:pt x="22415" y="10700"/>
                  </a:cubicBezTo>
                  <a:cubicBezTo>
                    <a:pt x="22352" y="10192"/>
                    <a:pt x="22225" y="9811"/>
                    <a:pt x="22035" y="9430"/>
                  </a:cubicBezTo>
                  <a:cubicBezTo>
                    <a:pt x="21781" y="8985"/>
                    <a:pt x="21463" y="8604"/>
                    <a:pt x="21018" y="8350"/>
                  </a:cubicBezTo>
                  <a:cubicBezTo>
                    <a:pt x="20638" y="8096"/>
                    <a:pt x="20130" y="7969"/>
                    <a:pt x="19685" y="7969"/>
                  </a:cubicBezTo>
                  <a:lnTo>
                    <a:pt x="13970" y="7969"/>
                  </a:lnTo>
                  <a:lnTo>
                    <a:pt x="13970" y="2826"/>
                  </a:lnTo>
                  <a:lnTo>
                    <a:pt x="13843" y="1873"/>
                  </a:lnTo>
                  <a:lnTo>
                    <a:pt x="13526" y="1429"/>
                  </a:lnTo>
                  <a:cubicBezTo>
                    <a:pt x="13271" y="1048"/>
                    <a:pt x="12890" y="730"/>
                    <a:pt x="12446" y="476"/>
                  </a:cubicBezTo>
                  <a:cubicBezTo>
                    <a:pt x="12065" y="286"/>
                    <a:pt x="11621" y="159"/>
                    <a:pt x="11049" y="95"/>
                  </a:cubicBezTo>
                  <a:cubicBezTo>
                    <a:pt x="10287" y="-32"/>
                    <a:pt x="8827" y="-32"/>
                    <a:pt x="8001" y="95"/>
                  </a:cubicBezTo>
                  <a:cubicBezTo>
                    <a:pt x="7430" y="159"/>
                    <a:pt x="6985" y="286"/>
                    <a:pt x="6668" y="476"/>
                  </a:cubicBezTo>
                  <a:cubicBezTo>
                    <a:pt x="6160" y="730"/>
                    <a:pt x="5715" y="1111"/>
                    <a:pt x="5461" y="1556"/>
                  </a:cubicBezTo>
                  <a:lnTo>
                    <a:pt x="5143" y="2381"/>
                  </a:lnTo>
                  <a:lnTo>
                    <a:pt x="5143" y="8033"/>
                  </a:lnTo>
                  <a:lnTo>
                    <a:pt x="2858" y="8033"/>
                  </a:lnTo>
                  <a:cubicBezTo>
                    <a:pt x="2349" y="8033"/>
                    <a:pt x="1905" y="8160"/>
                    <a:pt x="1524" y="8350"/>
                  </a:cubicBezTo>
                  <a:cubicBezTo>
                    <a:pt x="1016" y="8604"/>
                    <a:pt x="635" y="9049"/>
                    <a:pt x="445" y="9557"/>
                  </a:cubicBezTo>
                  <a:cubicBezTo>
                    <a:pt x="318" y="9874"/>
                    <a:pt x="190" y="10255"/>
                    <a:pt x="127" y="10700"/>
                  </a:cubicBezTo>
                  <a:cubicBezTo>
                    <a:pt x="64" y="11081"/>
                    <a:pt x="0" y="11525"/>
                    <a:pt x="0" y="12097"/>
                  </a:cubicBezTo>
                  <a:cubicBezTo>
                    <a:pt x="0" y="13240"/>
                    <a:pt x="190" y="14002"/>
                    <a:pt x="508" y="14637"/>
                  </a:cubicBezTo>
                  <a:cubicBezTo>
                    <a:pt x="1016" y="15526"/>
                    <a:pt x="1842" y="16034"/>
                    <a:pt x="2858" y="16034"/>
                  </a:cubicBezTo>
                  <a:lnTo>
                    <a:pt x="5143" y="16034"/>
                  </a:lnTo>
                  <a:lnTo>
                    <a:pt x="5143" y="31337"/>
                  </a:lnTo>
                  <a:cubicBezTo>
                    <a:pt x="5143" y="33179"/>
                    <a:pt x="5334" y="34766"/>
                    <a:pt x="5652" y="36163"/>
                  </a:cubicBezTo>
                  <a:cubicBezTo>
                    <a:pt x="6033" y="37687"/>
                    <a:pt x="6668" y="38957"/>
                    <a:pt x="7557" y="39973"/>
                  </a:cubicBezTo>
                  <a:cubicBezTo>
                    <a:pt x="8446" y="40989"/>
                    <a:pt x="9589" y="41815"/>
                    <a:pt x="10922" y="42323"/>
                  </a:cubicBezTo>
                  <a:cubicBezTo>
                    <a:pt x="12192" y="42767"/>
                    <a:pt x="13716" y="43021"/>
                    <a:pt x="15431" y="43021"/>
                  </a:cubicBezTo>
                  <a:cubicBezTo>
                    <a:pt x="16002" y="43021"/>
                    <a:pt x="16574" y="43021"/>
                    <a:pt x="17145" y="42894"/>
                  </a:cubicBezTo>
                  <a:cubicBezTo>
                    <a:pt x="17717" y="42831"/>
                    <a:pt x="18224" y="42704"/>
                    <a:pt x="18733" y="42640"/>
                  </a:cubicBezTo>
                  <a:cubicBezTo>
                    <a:pt x="19304" y="42513"/>
                    <a:pt x="19812" y="42386"/>
                    <a:pt x="20257" y="42132"/>
                  </a:cubicBezTo>
                  <a:cubicBezTo>
                    <a:pt x="20828" y="41878"/>
                    <a:pt x="21273" y="41624"/>
                    <a:pt x="21527" y="41307"/>
                  </a:cubicBezTo>
                  <a:cubicBezTo>
                    <a:pt x="21971" y="40926"/>
                    <a:pt x="22225" y="40354"/>
                    <a:pt x="22415" y="39656"/>
                  </a:cubicBezTo>
                  <a:cubicBezTo>
                    <a:pt x="22543" y="39148"/>
                    <a:pt x="22606" y="38513"/>
                    <a:pt x="22606" y="37751"/>
                  </a:cubicBezTo>
                  <a:cubicBezTo>
                    <a:pt x="22606" y="37243"/>
                    <a:pt x="22606" y="36798"/>
                    <a:pt x="22543" y="36481"/>
                  </a:cubicBezTo>
                  <a:cubicBezTo>
                    <a:pt x="22479" y="36100"/>
                    <a:pt x="22415" y="35782"/>
                    <a:pt x="22289" y="35528"/>
                  </a:cubicBezTo>
                  <a:cubicBezTo>
                    <a:pt x="22035" y="34830"/>
                    <a:pt x="21590" y="34449"/>
                    <a:pt x="21273" y="34258"/>
                  </a:cubicBezTo>
                  <a:lnTo>
                    <a:pt x="20574" y="33941"/>
                  </a:lnTo>
                  <a:lnTo>
                    <a:pt x="20130" y="33941"/>
                  </a:lnTo>
                  <a:cubicBezTo>
                    <a:pt x="19685" y="33941"/>
                    <a:pt x="19240" y="34068"/>
                    <a:pt x="18796" y="34258"/>
                  </a:cubicBezTo>
                  <a:cubicBezTo>
                    <a:pt x="18606" y="34322"/>
                    <a:pt x="18415" y="34385"/>
                    <a:pt x="18224" y="34512"/>
                  </a:cubicBezTo>
                  <a:cubicBezTo>
                    <a:pt x="17971" y="34576"/>
                    <a:pt x="17653" y="34703"/>
                    <a:pt x="17336" y="34766"/>
                  </a:cubicBezTo>
                  <a:cubicBezTo>
                    <a:pt x="17082" y="34766"/>
                    <a:pt x="16764" y="34830"/>
                    <a:pt x="16446" y="34830"/>
                  </a:cubicBezTo>
                  <a:cubicBezTo>
                    <a:pt x="15177" y="34830"/>
                    <a:pt x="14923" y="34385"/>
                    <a:pt x="14796" y="34195"/>
                  </a:cubicBezTo>
                  <a:cubicBezTo>
                    <a:pt x="14478" y="33687"/>
                    <a:pt x="14161" y="32607"/>
                    <a:pt x="14161" y="30512"/>
                  </a:cubicBezTo>
                  <a:lnTo>
                    <a:pt x="14161" y="16034"/>
                  </a:lnTo>
                  <a:lnTo>
                    <a:pt x="19876" y="16034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g3dc6beee290_0_928"/>
            <p:cNvSpPr/>
            <p:nvPr/>
          </p:nvSpPr>
          <p:spPr>
            <a:xfrm>
              <a:off x="1608594" y="634072"/>
              <a:ext cx="27558" cy="35725"/>
            </a:xfrm>
            <a:custGeom>
              <a:avLst/>
              <a:gdLst/>
              <a:ahLst/>
              <a:cxnLst/>
              <a:rect l="l" t="t" r="r" b="b"/>
              <a:pathLst>
                <a:path w="27558" h="35725" extrusionOk="0">
                  <a:moveTo>
                    <a:pt x="24384" y="3341"/>
                  </a:moveTo>
                  <a:cubicBezTo>
                    <a:pt x="23304" y="2198"/>
                    <a:pt x="21844" y="1372"/>
                    <a:pt x="20129" y="801"/>
                  </a:cubicBezTo>
                  <a:cubicBezTo>
                    <a:pt x="17589" y="-25"/>
                    <a:pt x="13970" y="-279"/>
                    <a:pt x="10541" y="356"/>
                  </a:cubicBezTo>
                  <a:cubicBezTo>
                    <a:pt x="9335" y="610"/>
                    <a:pt x="8255" y="864"/>
                    <a:pt x="7239" y="1182"/>
                  </a:cubicBezTo>
                  <a:cubicBezTo>
                    <a:pt x="6223" y="1499"/>
                    <a:pt x="5270" y="1944"/>
                    <a:pt x="4508" y="2325"/>
                  </a:cubicBezTo>
                  <a:cubicBezTo>
                    <a:pt x="3620" y="2769"/>
                    <a:pt x="3048" y="3214"/>
                    <a:pt x="2604" y="3595"/>
                  </a:cubicBezTo>
                  <a:cubicBezTo>
                    <a:pt x="2032" y="4103"/>
                    <a:pt x="1714" y="4738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738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453"/>
                  </a:cubicBezTo>
                  <a:cubicBezTo>
                    <a:pt x="3683" y="11088"/>
                    <a:pt x="4699" y="11088"/>
                    <a:pt x="6350" y="10135"/>
                  </a:cubicBezTo>
                  <a:cubicBezTo>
                    <a:pt x="6858" y="9818"/>
                    <a:pt x="7429" y="9500"/>
                    <a:pt x="8191" y="9183"/>
                  </a:cubicBezTo>
                  <a:cubicBezTo>
                    <a:pt x="8890" y="8865"/>
                    <a:pt x="9715" y="8548"/>
                    <a:pt x="10668" y="8230"/>
                  </a:cubicBezTo>
                  <a:cubicBezTo>
                    <a:pt x="12319" y="7722"/>
                    <a:pt x="14859" y="7722"/>
                    <a:pt x="16256" y="8230"/>
                  </a:cubicBezTo>
                  <a:cubicBezTo>
                    <a:pt x="16827" y="8421"/>
                    <a:pt x="17272" y="8675"/>
                    <a:pt x="17589" y="9056"/>
                  </a:cubicBezTo>
                  <a:cubicBezTo>
                    <a:pt x="17907" y="9437"/>
                    <a:pt x="18161" y="9881"/>
                    <a:pt x="18351" y="10453"/>
                  </a:cubicBezTo>
                  <a:cubicBezTo>
                    <a:pt x="18542" y="11151"/>
                    <a:pt x="18669" y="12040"/>
                    <a:pt x="18669" y="12993"/>
                  </a:cubicBezTo>
                  <a:lnTo>
                    <a:pt x="18669" y="13501"/>
                  </a:lnTo>
                  <a:lnTo>
                    <a:pt x="16446" y="13501"/>
                  </a:lnTo>
                  <a:cubicBezTo>
                    <a:pt x="14033" y="13501"/>
                    <a:pt x="11874" y="13691"/>
                    <a:pt x="9906" y="14136"/>
                  </a:cubicBezTo>
                  <a:cubicBezTo>
                    <a:pt x="7874" y="14580"/>
                    <a:pt x="6160" y="15279"/>
                    <a:pt x="4699" y="16168"/>
                  </a:cubicBezTo>
                  <a:cubicBezTo>
                    <a:pt x="3175" y="17120"/>
                    <a:pt x="2032" y="18327"/>
                    <a:pt x="1207" y="19851"/>
                  </a:cubicBezTo>
                  <a:cubicBezTo>
                    <a:pt x="381" y="21311"/>
                    <a:pt x="0" y="23026"/>
                    <a:pt x="0" y="24994"/>
                  </a:cubicBezTo>
                  <a:cubicBezTo>
                    <a:pt x="0" y="26645"/>
                    <a:pt x="317" y="28169"/>
                    <a:pt x="889" y="29503"/>
                  </a:cubicBezTo>
                  <a:cubicBezTo>
                    <a:pt x="1460" y="30836"/>
                    <a:pt x="2349" y="31979"/>
                    <a:pt x="3429" y="32932"/>
                  </a:cubicBezTo>
                  <a:cubicBezTo>
                    <a:pt x="4508" y="33821"/>
                    <a:pt x="5779" y="34519"/>
                    <a:pt x="7239" y="35027"/>
                  </a:cubicBezTo>
                  <a:cubicBezTo>
                    <a:pt x="8636" y="35472"/>
                    <a:pt x="10223" y="35726"/>
                    <a:pt x="11938" y="35726"/>
                  </a:cubicBezTo>
                  <a:cubicBezTo>
                    <a:pt x="13970" y="35726"/>
                    <a:pt x="15875" y="35281"/>
                    <a:pt x="17716" y="34392"/>
                  </a:cubicBezTo>
                  <a:cubicBezTo>
                    <a:pt x="18351" y="34075"/>
                    <a:pt x="18986" y="33757"/>
                    <a:pt x="19558" y="33376"/>
                  </a:cubicBezTo>
                  <a:cubicBezTo>
                    <a:pt x="19685" y="33821"/>
                    <a:pt x="19939" y="34202"/>
                    <a:pt x="20257" y="34519"/>
                  </a:cubicBezTo>
                  <a:cubicBezTo>
                    <a:pt x="20638" y="34837"/>
                    <a:pt x="21145" y="35091"/>
                    <a:pt x="21780" y="35218"/>
                  </a:cubicBezTo>
                  <a:cubicBezTo>
                    <a:pt x="22670" y="35408"/>
                    <a:pt x="24384" y="35408"/>
                    <a:pt x="25146" y="35218"/>
                  </a:cubicBezTo>
                  <a:cubicBezTo>
                    <a:pt x="25717" y="35091"/>
                    <a:pt x="26162" y="34900"/>
                    <a:pt x="26607" y="34583"/>
                  </a:cubicBezTo>
                  <a:cubicBezTo>
                    <a:pt x="27241" y="34138"/>
                    <a:pt x="27559" y="33376"/>
                    <a:pt x="27559" y="32551"/>
                  </a:cubicBezTo>
                  <a:lnTo>
                    <a:pt x="27559" y="12866"/>
                  </a:lnTo>
                  <a:cubicBezTo>
                    <a:pt x="27559" y="10897"/>
                    <a:pt x="27305" y="9119"/>
                    <a:pt x="26860" y="7595"/>
                  </a:cubicBezTo>
                  <a:cubicBezTo>
                    <a:pt x="26352" y="5944"/>
                    <a:pt x="25527" y="4547"/>
                    <a:pt x="24448" y="3468"/>
                  </a:cubicBezTo>
                  <a:close/>
                  <a:moveTo>
                    <a:pt x="9906" y="27026"/>
                  </a:moveTo>
                  <a:cubicBezTo>
                    <a:pt x="9335" y="26455"/>
                    <a:pt x="9017" y="25756"/>
                    <a:pt x="9017" y="24740"/>
                  </a:cubicBezTo>
                  <a:cubicBezTo>
                    <a:pt x="9017" y="24105"/>
                    <a:pt x="9144" y="23597"/>
                    <a:pt x="9335" y="23153"/>
                  </a:cubicBezTo>
                  <a:cubicBezTo>
                    <a:pt x="9525" y="22772"/>
                    <a:pt x="9842" y="22391"/>
                    <a:pt x="10287" y="22073"/>
                  </a:cubicBezTo>
                  <a:cubicBezTo>
                    <a:pt x="10795" y="21692"/>
                    <a:pt x="11493" y="21438"/>
                    <a:pt x="12382" y="21248"/>
                  </a:cubicBezTo>
                  <a:cubicBezTo>
                    <a:pt x="13335" y="21057"/>
                    <a:pt x="14478" y="20930"/>
                    <a:pt x="15811" y="20930"/>
                  </a:cubicBezTo>
                  <a:lnTo>
                    <a:pt x="18605" y="20930"/>
                  </a:lnTo>
                  <a:lnTo>
                    <a:pt x="18605" y="24677"/>
                  </a:lnTo>
                  <a:cubicBezTo>
                    <a:pt x="17589" y="25756"/>
                    <a:pt x="16573" y="26582"/>
                    <a:pt x="15685" y="27090"/>
                  </a:cubicBezTo>
                  <a:cubicBezTo>
                    <a:pt x="13652" y="28296"/>
                    <a:pt x="11049" y="28106"/>
                    <a:pt x="9842" y="27090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g3dc6beee290_0_928"/>
            <p:cNvSpPr/>
            <p:nvPr/>
          </p:nvSpPr>
          <p:spPr>
            <a:xfrm>
              <a:off x="1676602" y="623115"/>
              <a:ext cx="34036" cy="46555"/>
            </a:xfrm>
            <a:custGeom>
              <a:avLst/>
              <a:gdLst/>
              <a:ahLst/>
              <a:cxnLst/>
              <a:rect l="l" t="t" r="r" b="b"/>
              <a:pathLst>
                <a:path w="34036" h="46555" extrusionOk="0">
                  <a:moveTo>
                    <a:pt x="33909" y="35697"/>
                  </a:moveTo>
                  <a:cubicBezTo>
                    <a:pt x="33655" y="34999"/>
                    <a:pt x="33211" y="34618"/>
                    <a:pt x="32830" y="34364"/>
                  </a:cubicBezTo>
                  <a:lnTo>
                    <a:pt x="32004" y="34046"/>
                  </a:lnTo>
                  <a:lnTo>
                    <a:pt x="31496" y="34046"/>
                  </a:lnTo>
                  <a:cubicBezTo>
                    <a:pt x="30798" y="34046"/>
                    <a:pt x="30036" y="34364"/>
                    <a:pt x="29083" y="34999"/>
                  </a:cubicBezTo>
                  <a:cubicBezTo>
                    <a:pt x="28575" y="35380"/>
                    <a:pt x="27877" y="35824"/>
                    <a:pt x="27051" y="36269"/>
                  </a:cubicBezTo>
                  <a:cubicBezTo>
                    <a:pt x="26289" y="36713"/>
                    <a:pt x="25336" y="37094"/>
                    <a:pt x="24193" y="37475"/>
                  </a:cubicBezTo>
                  <a:cubicBezTo>
                    <a:pt x="21908" y="38237"/>
                    <a:pt x="18288" y="38237"/>
                    <a:pt x="15811" y="37094"/>
                  </a:cubicBezTo>
                  <a:cubicBezTo>
                    <a:pt x="14478" y="36523"/>
                    <a:pt x="13399" y="35634"/>
                    <a:pt x="12510" y="34491"/>
                  </a:cubicBezTo>
                  <a:cubicBezTo>
                    <a:pt x="11557" y="33284"/>
                    <a:pt x="10858" y="31760"/>
                    <a:pt x="10351" y="29982"/>
                  </a:cubicBezTo>
                  <a:cubicBezTo>
                    <a:pt x="9842" y="28141"/>
                    <a:pt x="9525" y="25918"/>
                    <a:pt x="9525" y="23442"/>
                  </a:cubicBezTo>
                  <a:cubicBezTo>
                    <a:pt x="9525" y="20965"/>
                    <a:pt x="9779" y="18679"/>
                    <a:pt x="10351" y="16774"/>
                  </a:cubicBezTo>
                  <a:cubicBezTo>
                    <a:pt x="10858" y="14933"/>
                    <a:pt x="11620" y="13345"/>
                    <a:pt x="12573" y="12075"/>
                  </a:cubicBezTo>
                  <a:cubicBezTo>
                    <a:pt x="13526" y="10869"/>
                    <a:pt x="14542" y="9916"/>
                    <a:pt x="15875" y="9345"/>
                  </a:cubicBezTo>
                  <a:cubicBezTo>
                    <a:pt x="18352" y="8138"/>
                    <a:pt x="21908" y="8202"/>
                    <a:pt x="24003" y="8964"/>
                  </a:cubicBezTo>
                  <a:cubicBezTo>
                    <a:pt x="25146" y="9345"/>
                    <a:pt x="26035" y="9789"/>
                    <a:pt x="26797" y="10234"/>
                  </a:cubicBezTo>
                  <a:cubicBezTo>
                    <a:pt x="27559" y="10678"/>
                    <a:pt x="28194" y="11123"/>
                    <a:pt x="28702" y="11504"/>
                  </a:cubicBezTo>
                  <a:cubicBezTo>
                    <a:pt x="30289" y="12710"/>
                    <a:pt x="31560" y="12774"/>
                    <a:pt x="32639" y="11948"/>
                  </a:cubicBezTo>
                  <a:cubicBezTo>
                    <a:pt x="32957" y="11694"/>
                    <a:pt x="33274" y="11313"/>
                    <a:pt x="33464" y="10805"/>
                  </a:cubicBezTo>
                  <a:cubicBezTo>
                    <a:pt x="33592" y="10424"/>
                    <a:pt x="33718" y="10043"/>
                    <a:pt x="33782" y="9599"/>
                  </a:cubicBezTo>
                  <a:cubicBezTo>
                    <a:pt x="33782" y="9218"/>
                    <a:pt x="33845" y="8773"/>
                    <a:pt x="33845" y="8265"/>
                  </a:cubicBezTo>
                  <a:cubicBezTo>
                    <a:pt x="33845" y="7821"/>
                    <a:pt x="33845" y="7376"/>
                    <a:pt x="33845" y="7059"/>
                  </a:cubicBezTo>
                  <a:cubicBezTo>
                    <a:pt x="33845" y="6678"/>
                    <a:pt x="33718" y="6360"/>
                    <a:pt x="33655" y="6106"/>
                  </a:cubicBezTo>
                  <a:cubicBezTo>
                    <a:pt x="33592" y="5725"/>
                    <a:pt x="33464" y="5408"/>
                    <a:pt x="33274" y="5090"/>
                  </a:cubicBezTo>
                  <a:cubicBezTo>
                    <a:pt x="33083" y="4773"/>
                    <a:pt x="32830" y="4455"/>
                    <a:pt x="32449" y="4074"/>
                  </a:cubicBezTo>
                  <a:cubicBezTo>
                    <a:pt x="32067" y="3693"/>
                    <a:pt x="31433" y="3249"/>
                    <a:pt x="30543" y="2677"/>
                  </a:cubicBezTo>
                  <a:cubicBezTo>
                    <a:pt x="29718" y="2169"/>
                    <a:pt x="28765" y="1725"/>
                    <a:pt x="27623" y="1344"/>
                  </a:cubicBezTo>
                  <a:cubicBezTo>
                    <a:pt x="26543" y="963"/>
                    <a:pt x="25400" y="645"/>
                    <a:pt x="24193" y="391"/>
                  </a:cubicBezTo>
                  <a:cubicBezTo>
                    <a:pt x="20066" y="-434"/>
                    <a:pt x="15685" y="74"/>
                    <a:pt x="12065" y="1661"/>
                  </a:cubicBezTo>
                  <a:cubicBezTo>
                    <a:pt x="9589" y="2741"/>
                    <a:pt x="7366" y="4392"/>
                    <a:pt x="5588" y="6487"/>
                  </a:cubicBezTo>
                  <a:cubicBezTo>
                    <a:pt x="3810" y="8519"/>
                    <a:pt x="2413" y="11059"/>
                    <a:pt x="1461" y="13980"/>
                  </a:cubicBezTo>
                  <a:cubicBezTo>
                    <a:pt x="508" y="16901"/>
                    <a:pt x="0" y="20203"/>
                    <a:pt x="0" y="23823"/>
                  </a:cubicBezTo>
                  <a:cubicBezTo>
                    <a:pt x="0" y="27442"/>
                    <a:pt x="445" y="30617"/>
                    <a:pt x="1333" y="33348"/>
                  </a:cubicBezTo>
                  <a:cubicBezTo>
                    <a:pt x="2223" y="36142"/>
                    <a:pt x="3556" y="38618"/>
                    <a:pt x="5270" y="40523"/>
                  </a:cubicBezTo>
                  <a:cubicBezTo>
                    <a:pt x="6985" y="42492"/>
                    <a:pt x="9080" y="44016"/>
                    <a:pt x="11557" y="45032"/>
                  </a:cubicBezTo>
                  <a:cubicBezTo>
                    <a:pt x="13970" y="46048"/>
                    <a:pt x="16637" y="46556"/>
                    <a:pt x="19621" y="46556"/>
                  </a:cubicBezTo>
                  <a:cubicBezTo>
                    <a:pt x="21336" y="46556"/>
                    <a:pt x="22924" y="46365"/>
                    <a:pt x="24384" y="46048"/>
                  </a:cubicBezTo>
                  <a:cubicBezTo>
                    <a:pt x="25781" y="45730"/>
                    <a:pt x="27114" y="45349"/>
                    <a:pt x="28194" y="44905"/>
                  </a:cubicBezTo>
                  <a:cubicBezTo>
                    <a:pt x="29337" y="44460"/>
                    <a:pt x="30289" y="43952"/>
                    <a:pt x="31052" y="43444"/>
                  </a:cubicBezTo>
                  <a:cubicBezTo>
                    <a:pt x="31877" y="42873"/>
                    <a:pt x="32385" y="42555"/>
                    <a:pt x="32702" y="42238"/>
                  </a:cubicBezTo>
                  <a:cubicBezTo>
                    <a:pt x="33020" y="41920"/>
                    <a:pt x="33274" y="41603"/>
                    <a:pt x="33464" y="41285"/>
                  </a:cubicBezTo>
                  <a:cubicBezTo>
                    <a:pt x="33592" y="41031"/>
                    <a:pt x="33718" y="40714"/>
                    <a:pt x="33845" y="40396"/>
                  </a:cubicBezTo>
                  <a:cubicBezTo>
                    <a:pt x="33909" y="40142"/>
                    <a:pt x="33973" y="39761"/>
                    <a:pt x="34036" y="39380"/>
                  </a:cubicBezTo>
                  <a:cubicBezTo>
                    <a:pt x="34036" y="39063"/>
                    <a:pt x="34036" y="38745"/>
                    <a:pt x="34036" y="38364"/>
                  </a:cubicBezTo>
                  <a:cubicBezTo>
                    <a:pt x="34036" y="37793"/>
                    <a:pt x="34036" y="37348"/>
                    <a:pt x="34036" y="36967"/>
                  </a:cubicBezTo>
                  <a:cubicBezTo>
                    <a:pt x="34036" y="36523"/>
                    <a:pt x="33909" y="36142"/>
                    <a:pt x="33782" y="35761"/>
                  </a:cubicBezTo>
                  <a:close/>
                  <a:moveTo>
                    <a:pt x="32385" y="39190"/>
                  </a:moveTo>
                  <a:lnTo>
                    <a:pt x="32385" y="39190"/>
                  </a:lnTo>
                  <a:lnTo>
                    <a:pt x="32385" y="39190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g3dc6beee290_0_928"/>
            <p:cNvSpPr/>
            <p:nvPr/>
          </p:nvSpPr>
          <p:spPr>
            <a:xfrm>
              <a:off x="1722704" y="634072"/>
              <a:ext cx="27558" cy="35789"/>
            </a:xfrm>
            <a:custGeom>
              <a:avLst/>
              <a:gdLst/>
              <a:ahLst/>
              <a:cxnLst/>
              <a:rect l="l" t="t" r="r" b="b"/>
              <a:pathLst>
                <a:path w="27558" h="35789" extrusionOk="0">
                  <a:moveTo>
                    <a:pt x="24384" y="3341"/>
                  </a:moveTo>
                  <a:cubicBezTo>
                    <a:pt x="23304" y="2198"/>
                    <a:pt x="21844" y="1372"/>
                    <a:pt x="20129" y="801"/>
                  </a:cubicBezTo>
                  <a:cubicBezTo>
                    <a:pt x="17589" y="-25"/>
                    <a:pt x="13970" y="-279"/>
                    <a:pt x="10541" y="356"/>
                  </a:cubicBezTo>
                  <a:cubicBezTo>
                    <a:pt x="9335" y="610"/>
                    <a:pt x="8255" y="864"/>
                    <a:pt x="7239" y="1182"/>
                  </a:cubicBezTo>
                  <a:cubicBezTo>
                    <a:pt x="6223" y="1499"/>
                    <a:pt x="5270" y="1944"/>
                    <a:pt x="4508" y="2325"/>
                  </a:cubicBezTo>
                  <a:cubicBezTo>
                    <a:pt x="3619" y="2769"/>
                    <a:pt x="3048" y="3214"/>
                    <a:pt x="2604" y="3595"/>
                  </a:cubicBezTo>
                  <a:cubicBezTo>
                    <a:pt x="2095" y="4103"/>
                    <a:pt x="1714" y="4674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675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516"/>
                  </a:cubicBezTo>
                  <a:cubicBezTo>
                    <a:pt x="3683" y="11151"/>
                    <a:pt x="4699" y="11151"/>
                    <a:pt x="6350" y="10199"/>
                  </a:cubicBezTo>
                  <a:cubicBezTo>
                    <a:pt x="6858" y="9881"/>
                    <a:pt x="7429" y="9564"/>
                    <a:pt x="8191" y="9246"/>
                  </a:cubicBezTo>
                  <a:cubicBezTo>
                    <a:pt x="8890" y="8929"/>
                    <a:pt x="9715" y="8611"/>
                    <a:pt x="10668" y="8294"/>
                  </a:cubicBezTo>
                  <a:cubicBezTo>
                    <a:pt x="12319" y="7786"/>
                    <a:pt x="14859" y="7786"/>
                    <a:pt x="16256" y="8294"/>
                  </a:cubicBezTo>
                  <a:cubicBezTo>
                    <a:pt x="16827" y="8484"/>
                    <a:pt x="17272" y="8738"/>
                    <a:pt x="17589" y="9119"/>
                  </a:cubicBezTo>
                  <a:cubicBezTo>
                    <a:pt x="17907" y="9500"/>
                    <a:pt x="18161" y="9945"/>
                    <a:pt x="18351" y="10516"/>
                  </a:cubicBezTo>
                  <a:cubicBezTo>
                    <a:pt x="18542" y="11215"/>
                    <a:pt x="18669" y="12040"/>
                    <a:pt x="18669" y="13056"/>
                  </a:cubicBezTo>
                  <a:lnTo>
                    <a:pt x="18669" y="13564"/>
                  </a:lnTo>
                  <a:lnTo>
                    <a:pt x="16446" y="13564"/>
                  </a:lnTo>
                  <a:cubicBezTo>
                    <a:pt x="14033" y="13564"/>
                    <a:pt x="11874" y="13755"/>
                    <a:pt x="9906" y="14199"/>
                  </a:cubicBezTo>
                  <a:cubicBezTo>
                    <a:pt x="7874" y="14644"/>
                    <a:pt x="6160" y="15342"/>
                    <a:pt x="4699" y="16231"/>
                  </a:cubicBezTo>
                  <a:cubicBezTo>
                    <a:pt x="3175" y="17184"/>
                    <a:pt x="2032" y="18390"/>
                    <a:pt x="1207" y="19914"/>
                  </a:cubicBezTo>
                  <a:cubicBezTo>
                    <a:pt x="381" y="21375"/>
                    <a:pt x="0" y="23153"/>
                    <a:pt x="0" y="25058"/>
                  </a:cubicBezTo>
                  <a:cubicBezTo>
                    <a:pt x="0" y="26709"/>
                    <a:pt x="317" y="28233"/>
                    <a:pt x="889" y="29566"/>
                  </a:cubicBezTo>
                  <a:cubicBezTo>
                    <a:pt x="1460" y="30900"/>
                    <a:pt x="2349" y="32043"/>
                    <a:pt x="3429" y="32995"/>
                  </a:cubicBezTo>
                  <a:cubicBezTo>
                    <a:pt x="4508" y="33884"/>
                    <a:pt x="5779" y="34583"/>
                    <a:pt x="7239" y="35091"/>
                  </a:cubicBezTo>
                  <a:cubicBezTo>
                    <a:pt x="8636" y="35535"/>
                    <a:pt x="10223" y="35789"/>
                    <a:pt x="11938" y="35789"/>
                  </a:cubicBezTo>
                  <a:cubicBezTo>
                    <a:pt x="13970" y="35789"/>
                    <a:pt x="15875" y="35345"/>
                    <a:pt x="17716" y="34456"/>
                  </a:cubicBezTo>
                  <a:cubicBezTo>
                    <a:pt x="18351" y="34138"/>
                    <a:pt x="18986" y="33821"/>
                    <a:pt x="19558" y="33440"/>
                  </a:cubicBezTo>
                  <a:cubicBezTo>
                    <a:pt x="19685" y="33884"/>
                    <a:pt x="19939" y="34265"/>
                    <a:pt x="20257" y="34583"/>
                  </a:cubicBezTo>
                  <a:cubicBezTo>
                    <a:pt x="20638" y="34900"/>
                    <a:pt x="21145" y="35154"/>
                    <a:pt x="21780" y="35281"/>
                  </a:cubicBezTo>
                  <a:cubicBezTo>
                    <a:pt x="22606" y="35472"/>
                    <a:pt x="24384" y="35472"/>
                    <a:pt x="25146" y="35281"/>
                  </a:cubicBezTo>
                  <a:cubicBezTo>
                    <a:pt x="25717" y="35154"/>
                    <a:pt x="26162" y="34964"/>
                    <a:pt x="26607" y="34646"/>
                  </a:cubicBezTo>
                  <a:cubicBezTo>
                    <a:pt x="27241" y="34202"/>
                    <a:pt x="27559" y="33440"/>
                    <a:pt x="27559" y="32614"/>
                  </a:cubicBezTo>
                  <a:lnTo>
                    <a:pt x="27559" y="12929"/>
                  </a:lnTo>
                  <a:cubicBezTo>
                    <a:pt x="27559" y="10961"/>
                    <a:pt x="27305" y="9183"/>
                    <a:pt x="26860" y="7659"/>
                  </a:cubicBezTo>
                  <a:cubicBezTo>
                    <a:pt x="26352" y="6008"/>
                    <a:pt x="25527" y="4611"/>
                    <a:pt x="24448" y="3531"/>
                  </a:cubicBezTo>
                  <a:close/>
                  <a:moveTo>
                    <a:pt x="9906" y="27026"/>
                  </a:moveTo>
                  <a:cubicBezTo>
                    <a:pt x="9335" y="26455"/>
                    <a:pt x="9017" y="25756"/>
                    <a:pt x="9017" y="24740"/>
                  </a:cubicBezTo>
                  <a:cubicBezTo>
                    <a:pt x="9017" y="24105"/>
                    <a:pt x="9144" y="23597"/>
                    <a:pt x="9335" y="23153"/>
                  </a:cubicBezTo>
                  <a:cubicBezTo>
                    <a:pt x="9525" y="22772"/>
                    <a:pt x="9842" y="22391"/>
                    <a:pt x="10287" y="22073"/>
                  </a:cubicBezTo>
                  <a:cubicBezTo>
                    <a:pt x="10795" y="21692"/>
                    <a:pt x="11493" y="21438"/>
                    <a:pt x="12382" y="21248"/>
                  </a:cubicBezTo>
                  <a:cubicBezTo>
                    <a:pt x="13335" y="21057"/>
                    <a:pt x="14478" y="20930"/>
                    <a:pt x="15811" y="20930"/>
                  </a:cubicBezTo>
                  <a:lnTo>
                    <a:pt x="18605" y="20930"/>
                  </a:lnTo>
                  <a:lnTo>
                    <a:pt x="18605" y="24677"/>
                  </a:lnTo>
                  <a:cubicBezTo>
                    <a:pt x="17589" y="25756"/>
                    <a:pt x="16637" y="26582"/>
                    <a:pt x="15685" y="27090"/>
                  </a:cubicBezTo>
                  <a:cubicBezTo>
                    <a:pt x="13652" y="28296"/>
                    <a:pt x="11049" y="28106"/>
                    <a:pt x="9842" y="27090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g3dc6beee290_0_928"/>
            <p:cNvSpPr/>
            <p:nvPr/>
          </p:nvSpPr>
          <p:spPr>
            <a:xfrm>
              <a:off x="1767090" y="620426"/>
              <a:ext cx="8953" cy="48926"/>
            </a:xfrm>
            <a:custGeom>
              <a:avLst/>
              <a:gdLst/>
              <a:ahLst/>
              <a:cxnLst/>
              <a:rect l="l" t="t" r="r" b="b"/>
              <a:pathLst>
                <a:path w="8953" h="48926" extrusionOk="0">
                  <a:moveTo>
                    <a:pt x="7302" y="413"/>
                  </a:moveTo>
                  <a:cubicBezTo>
                    <a:pt x="6921" y="222"/>
                    <a:pt x="6477" y="159"/>
                    <a:pt x="5969" y="95"/>
                  </a:cubicBezTo>
                  <a:cubicBezTo>
                    <a:pt x="5143" y="-32"/>
                    <a:pt x="3746" y="-32"/>
                    <a:pt x="2921" y="95"/>
                  </a:cubicBezTo>
                  <a:cubicBezTo>
                    <a:pt x="2413" y="95"/>
                    <a:pt x="1968" y="286"/>
                    <a:pt x="1651" y="413"/>
                  </a:cubicBezTo>
                  <a:cubicBezTo>
                    <a:pt x="1080" y="667"/>
                    <a:pt x="699" y="984"/>
                    <a:pt x="381" y="1492"/>
                  </a:cubicBezTo>
                  <a:cubicBezTo>
                    <a:pt x="127" y="1873"/>
                    <a:pt x="0" y="2381"/>
                    <a:pt x="0" y="2826"/>
                  </a:cubicBezTo>
                  <a:lnTo>
                    <a:pt x="0" y="46133"/>
                  </a:lnTo>
                  <a:cubicBezTo>
                    <a:pt x="0" y="46641"/>
                    <a:pt x="127" y="47149"/>
                    <a:pt x="381" y="47530"/>
                  </a:cubicBezTo>
                  <a:cubicBezTo>
                    <a:pt x="635" y="47974"/>
                    <a:pt x="1080" y="48292"/>
                    <a:pt x="1651" y="48546"/>
                  </a:cubicBezTo>
                  <a:cubicBezTo>
                    <a:pt x="2032" y="48673"/>
                    <a:pt x="2413" y="48800"/>
                    <a:pt x="2921" y="48863"/>
                  </a:cubicBezTo>
                  <a:cubicBezTo>
                    <a:pt x="3302" y="48863"/>
                    <a:pt x="3810" y="48927"/>
                    <a:pt x="4445" y="48927"/>
                  </a:cubicBezTo>
                  <a:cubicBezTo>
                    <a:pt x="5080" y="48927"/>
                    <a:pt x="5588" y="48927"/>
                    <a:pt x="5969" y="48863"/>
                  </a:cubicBezTo>
                  <a:cubicBezTo>
                    <a:pt x="6540" y="48800"/>
                    <a:pt x="6921" y="48673"/>
                    <a:pt x="7302" y="48546"/>
                  </a:cubicBezTo>
                  <a:cubicBezTo>
                    <a:pt x="7811" y="48355"/>
                    <a:pt x="8192" y="48038"/>
                    <a:pt x="8445" y="47657"/>
                  </a:cubicBezTo>
                  <a:cubicBezTo>
                    <a:pt x="8763" y="47212"/>
                    <a:pt x="8954" y="46704"/>
                    <a:pt x="8954" y="46133"/>
                  </a:cubicBezTo>
                  <a:lnTo>
                    <a:pt x="8954" y="2826"/>
                  </a:lnTo>
                  <a:cubicBezTo>
                    <a:pt x="8954" y="2318"/>
                    <a:pt x="8827" y="1810"/>
                    <a:pt x="8509" y="1365"/>
                  </a:cubicBezTo>
                  <a:cubicBezTo>
                    <a:pt x="8255" y="984"/>
                    <a:pt x="7874" y="667"/>
                    <a:pt x="7366" y="413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g3dc6beee290_0_928"/>
            <p:cNvSpPr/>
            <p:nvPr/>
          </p:nvSpPr>
          <p:spPr>
            <a:xfrm>
              <a:off x="1792300" y="622554"/>
              <a:ext cx="10223" cy="10033"/>
            </a:xfrm>
            <a:custGeom>
              <a:avLst/>
              <a:gdLst/>
              <a:ahLst/>
              <a:cxnLst/>
              <a:rect l="l" t="t" r="r" b="b"/>
              <a:pathLst>
                <a:path w="10223" h="10033" extrusionOk="0">
                  <a:moveTo>
                    <a:pt x="5143" y="0"/>
                  </a:moveTo>
                  <a:cubicBezTo>
                    <a:pt x="3365" y="0"/>
                    <a:pt x="2095" y="381"/>
                    <a:pt x="1270" y="1207"/>
                  </a:cubicBezTo>
                  <a:cubicBezTo>
                    <a:pt x="445" y="2032"/>
                    <a:pt x="0" y="3302"/>
                    <a:pt x="0" y="5080"/>
                  </a:cubicBezTo>
                  <a:cubicBezTo>
                    <a:pt x="0" y="6858"/>
                    <a:pt x="381" y="8064"/>
                    <a:pt x="1270" y="8890"/>
                  </a:cubicBezTo>
                  <a:cubicBezTo>
                    <a:pt x="2095" y="9652"/>
                    <a:pt x="3302" y="10033"/>
                    <a:pt x="5080" y="10033"/>
                  </a:cubicBezTo>
                  <a:cubicBezTo>
                    <a:pt x="6858" y="10033"/>
                    <a:pt x="8064" y="9652"/>
                    <a:pt x="8954" y="8826"/>
                  </a:cubicBezTo>
                  <a:cubicBezTo>
                    <a:pt x="9779" y="8001"/>
                    <a:pt x="10223" y="6731"/>
                    <a:pt x="10223" y="4953"/>
                  </a:cubicBezTo>
                  <a:cubicBezTo>
                    <a:pt x="10223" y="3175"/>
                    <a:pt x="9842" y="1968"/>
                    <a:pt x="8954" y="1143"/>
                  </a:cubicBezTo>
                  <a:cubicBezTo>
                    <a:pt x="8128" y="381"/>
                    <a:pt x="6921" y="0"/>
                    <a:pt x="5143" y="0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g3dc6beee290_0_928"/>
            <p:cNvSpPr/>
            <p:nvPr/>
          </p:nvSpPr>
          <p:spPr>
            <a:xfrm>
              <a:off x="1792998" y="634587"/>
              <a:ext cx="8890" cy="34766"/>
            </a:xfrm>
            <a:custGeom>
              <a:avLst/>
              <a:gdLst/>
              <a:ahLst/>
              <a:cxnLst/>
              <a:rect l="l" t="t" r="r" b="b"/>
              <a:pathLst>
                <a:path w="8890" h="34766" extrusionOk="0">
                  <a:moveTo>
                    <a:pt x="8446" y="1365"/>
                  </a:moveTo>
                  <a:cubicBezTo>
                    <a:pt x="8192" y="984"/>
                    <a:pt x="7747" y="603"/>
                    <a:pt x="7303" y="413"/>
                  </a:cubicBezTo>
                  <a:lnTo>
                    <a:pt x="7303" y="413"/>
                  </a:lnTo>
                  <a:cubicBezTo>
                    <a:pt x="6985" y="222"/>
                    <a:pt x="6541" y="159"/>
                    <a:pt x="5969" y="95"/>
                  </a:cubicBezTo>
                  <a:cubicBezTo>
                    <a:pt x="5207" y="-32"/>
                    <a:pt x="3810" y="-32"/>
                    <a:pt x="2921" y="95"/>
                  </a:cubicBezTo>
                  <a:cubicBezTo>
                    <a:pt x="2413" y="159"/>
                    <a:pt x="1969" y="286"/>
                    <a:pt x="1651" y="413"/>
                  </a:cubicBezTo>
                  <a:cubicBezTo>
                    <a:pt x="1080" y="667"/>
                    <a:pt x="635" y="984"/>
                    <a:pt x="381" y="1492"/>
                  </a:cubicBezTo>
                  <a:lnTo>
                    <a:pt x="0" y="2318"/>
                  </a:lnTo>
                  <a:lnTo>
                    <a:pt x="0" y="31972"/>
                  </a:lnTo>
                  <a:cubicBezTo>
                    <a:pt x="0" y="32480"/>
                    <a:pt x="127" y="32988"/>
                    <a:pt x="381" y="33369"/>
                  </a:cubicBezTo>
                  <a:cubicBezTo>
                    <a:pt x="635" y="33814"/>
                    <a:pt x="1080" y="34131"/>
                    <a:pt x="1588" y="34385"/>
                  </a:cubicBezTo>
                  <a:cubicBezTo>
                    <a:pt x="1969" y="34512"/>
                    <a:pt x="2350" y="34639"/>
                    <a:pt x="2858" y="34703"/>
                  </a:cubicBezTo>
                  <a:cubicBezTo>
                    <a:pt x="3239" y="34703"/>
                    <a:pt x="3747" y="34766"/>
                    <a:pt x="4382" y="34766"/>
                  </a:cubicBezTo>
                  <a:cubicBezTo>
                    <a:pt x="5017" y="34766"/>
                    <a:pt x="5525" y="34766"/>
                    <a:pt x="5906" y="34703"/>
                  </a:cubicBezTo>
                  <a:cubicBezTo>
                    <a:pt x="6414" y="34639"/>
                    <a:pt x="6858" y="34512"/>
                    <a:pt x="7239" y="34385"/>
                  </a:cubicBezTo>
                  <a:cubicBezTo>
                    <a:pt x="7747" y="34195"/>
                    <a:pt x="8128" y="33877"/>
                    <a:pt x="8382" y="33496"/>
                  </a:cubicBezTo>
                  <a:cubicBezTo>
                    <a:pt x="8700" y="33052"/>
                    <a:pt x="8890" y="32544"/>
                    <a:pt x="8890" y="31972"/>
                  </a:cubicBezTo>
                  <a:lnTo>
                    <a:pt x="8890" y="2762"/>
                  </a:lnTo>
                  <a:lnTo>
                    <a:pt x="8763" y="1810"/>
                  </a:lnTo>
                  <a:lnTo>
                    <a:pt x="8446" y="1365"/>
                  </a:ln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g3dc6beee290_0_928"/>
            <p:cNvSpPr/>
            <p:nvPr/>
          </p:nvSpPr>
          <p:spPr>
            <a:xfrm>
              <a:off x="1817001" y="620490"/>
              <a:ext cx="30416" cy="49180"/>
            </a:xfrm>
            <a:custGeom>
              <a:avLst/>
              <a:gdLst/>
              <a:ahLst/>
              <a:cxnLst/>
              <a:rect l="l" t="t" r="r" b="b"/>
              <a:pathLst>
                <a:path w="30416" h="49180" extrusionOk="0">
                  <a:moveTo>
                    <a:pt x="28702" y="413"/>
                  </a:moveTo>
                  <a:cubicBezTo>
                    <a:pt x="28702" y="413"/>
                    <a:pt x="28003" y="159"/>
                    <a:pt x="27559" y="95"/>
                  </a:cubicBezTo>
                  <a:cubicBezTo>
                    <a:pt x="26733" y="-32"/>
                    <a:pt x="25146" y="-32"/>
                    <a:pt x="24384" y="95"/>
                  </a:cubicBezTo>
                  <a:cubicBezTo>
                    <a:pt x="23939" y="159"/>
                    <a:pt x="23558" y="286"/>
                    <a:pt x="23241" y="349"/>
                  </a:cubicBezTo>
                  <a:cubicBezTo>
                    <a:pt x="22415" y="603"/>
                    <a:pt x="21971" y="1111"/>
                    <a:pt x="21780" y="1556"/>
                  </a:cubicBezTo>
                  <a:cubicBezTo>
                    <a:pt x="21590" y="1937"/>
                    <a:pt x="21463" y="2381"/>
                    <a:pt x="21463" y="2826"/>
                  </a:cubicBezTo>
                  <a:lnTo>
                    <a:pt x="21463" y="15907"/>
                  </a:lnTo>
                  <a:cubicBezTo>
                    <a:pt x="20955" y="15526"/>
                    <a:pt x="20383" y="15208"/>
                    <a:pt x="19875" y="14954"/>
                  </a:cubicBezTo>
                  <a:cubicBezTo>
                    <a:pt x="16256" y="13049"/>
                    <a:pt x="11493" y="13303"/>
                    <a:pt x="8128" y="14954"/>
                  </a:cubicBezTo>
                  <a:cubicBezTo>
                    <a:pt x="6286" y="15843"/>
                    <a:pt x="4763" y="17113"/>
                    <a:pt x="3556" y="18764"/>
                  </a:cubicBezTo>
                  <a:cubicBezTo>
                    <a:pt x="2349" y="20352"/>
                    <a:pt x="1460" y="22320"/>
                    <a:pt x="889" y="24543"/>
                  </a:cubicBezTo>
                  <a:cubicBezTo>
                    <a:pt x="317" y="26702"/>
                    <a:pt x="0" y="29115"/>
                    <a:pt x="0" y="31782"/>
                  </a:cubicBezTo>
                  <a:cubicBezTo>
                    <a:pt x="0" y="34004"/>
                    <a:pt x="254" y="36227"/>
                    <a:pt x="698" y="38195"/>
                  </a:cubicBezTo>
                  <a:cubicBezTo>
                    <a:pt x="1143" y="40291"/>
                    <a:pt x="1968" y="42196"/>
                    <a:pt x="2984" y="43783"/>
                  </a:cubicBezTo>
                  <a:cubicBezTo>
                    <a:pt x="4064" y="45434"/>
                    <a:pt x="5524" y="46768"/>
                    <a:pt x="7302" y="47720"/>
                  </a:cubicBezTo>
                  <a:cubicBezTo>
                    <a:pt x="9080" y="48673"/>
                    <a:pt x="11239" y="49181"/>
                    <a:pt x="13652" y="49181"/>
                  </a:cubicBezTo>
                  <a:cubicBezTo>
                    <a:pt x="15938" y="49181"/>
                    <a:pt x="18034" y="48609"/>
                    <a:pt x="19939" y="47530"/>
                  </a:cubicBezTo>
                  <a:cubicBezTo>
                    <a:pt x="20638" y="47149"/>
                    <a:pt x="21399" y="46641"/>
                    <a:pt x="22098" y="46133"/>
                  </a:cubicBezTo>
                  <a:cubicBezTo>
                    <a:pt x="22098" y="46577"/>
                    <a:pt x="22288" y="47022"/>
                    <a:pt x="22542" y="47403"/>
                  </a:cubicBezTo>
                  <a:cubicBezTo>
                    <a:pt x="22860" y="47847"/>
                    <a:pt x="23304" y="48165"/>
                    <a:pt x="23749" y="48355"/>
                  </a:cubicBezTo>
                  <a:cubicBezTo>
                    <a:pt x="24066" y="48482"/>
                    <a:pt x="24447" y="48546"/>
                    <a:pt x="24892" y="48609"/>
                  </a:cubicBezTo>
                  <a:cubicBezTo>
                    <a:pt x="25590" y="48736"/>
                    <a:pt x="26860" y="48736"/>
                    <a:pt x="27622" y="48609"/>
                  </a:cubicBezTo>
                  <a:cubicBezTo>
                    <a:pt x="28067" y="48546"/>
                    <a:pt x="28448" y="48419"/>
                    <a:pt x="28765" y="48355"/>
                  </a:cubicBezTo>
                  <a:cubicBezTo>
                    <a:pt x="29337" y="48165"/>
                    <a:pt x="29718" y="47784"/>
                    <a:pt x="30035" y="47276"/>
                  </a:cubicBezTo>
                  <a:cubicBezTo>
                    <a:pt x="30289" y="46895"/>
                    <a:pt x="30416" y="46387"/>
                    <a:pt x="30416" y="45942"/>
                  </a:cubicBezTo>
                  <a:lnTo>
                    <a:pt x="30416" y="2762"/>
                  </a:lnTo>
                  <a:cubicBezTo>
                    <a:pt x="30416" y="2254"/>
                    <a:pt x="30226" y="1746"/>
                    <a:pt x="29972" y="1302"/>
                  </a:cubicBezTo>
                  <a:cubicBezTo>
                    <a:pt x="29654" y="857"/>
                    <a:pt x="29210" y="540"/>
                    <a:pt x="28702" y="349"/>
                  </a:cubicBezTo>
                  <a:close/>
                  <a:moveTo>
                    <a:pt x="21463" y="26130"/>
                  </a:moveTo>
                  <a:lnTo>
                    <a:pt x="21463" y="36544"/>
                  </a:lnTo>
                  <a:cubicBezTo>
                    <a:pt x="20828" y="37306"/>
                    <a:pt x="20193" y="38005"/>
                    <a:pt x="19621" y="38576"/>
                  </a:cubicBezTo>
                  <a:cubicBezTo>
                    <a:pt x="18923" y="39211"/>
                    <a:pt x="18288" y="39719"/>
                    <a:pt x="17716" y="40164"/>
                  </a:cubicBezTo>
                  <a:cubicBezTo>
                    <a:pt x="17208" y="40545"/>
                    <a:pt x="16637" y="40799"/>
                    <a:pt x="16192" y="40926"/>
                  </a:cubicBezTo>
                  <a:cubicBezTo>
                    <a:pt x="14732" y="41370"/>
                    <a:pt x="13144" y="41180"/>
                    <a:pt x="12128" y="40481"/>
                  </a:cubicBezTo>
                  <a:cubicBezTo>
                    <a:pt x="11430" y="39973"/>
                    <a:pt x="10858" y="39338"/>
                    <a:pt x="10477" y="38513"/>
                  </a:cubicBezTo>
                  <a:cubicBezTo>
                    <a:pt x="10033" y="37624"/>
                    <a:pt x="9652" y="36544"/>
                    <a:pt x="9461" y="35274"/>
                  </a:cubicBezTo>
                  <a:cubicBezTo>
                    <a:pt x="9271" y="34004"/>
                    <a:pt x="9144" y="32607"/>
                    <a:pt x="9144" y="31274"/>
                  </a:cubicBezTo>
                  <a:cubicBezTo>
                    <a:pt x="9144" y="30004"/>
                    <a:pt x="9271" y="28734"/>
                    <a:pt x="9525" y="27527"/>
                  </a:cubicBezTo>
                  <a:cubicBezTo>
                    <a:pt x="9779" y="26384"/>
                    <a:pt x="10160" y="25368"/>
                    <a:pt x="10604" y="24416"/>
                  </a:cubicBezTo>
                  <a:cubicBezTo>
                    <a:pt x="11049" y="23590"/>
                    <a:pt x="11620" y="22955"/>
                    <a:pt x="12382" y="22447"/>
                  </a:cubicBezTo>
                  <a:cubicBezTo>
                    <a:pt x="13017" y="22003"/>
                    <a:pt x="13843" y="21812"/>
                    <a:pt x="14859" y="21812"/>
                  </a:cubicBezTo>
                  <a:cubicBezTo>
                    <a:pt x="15938" y="21812"/>
                    <a:pt x="17018" y="22193"/>
                    <a:pt x="18097" y="22892"/>
                  </a:cubicBezTo>
                  <a:cubicBezTo>
                    <a:pt x="19177" y="23654"/>
                    <a:pt x="20320" y="24733"/>
                    <a:pt x="21526" y="26194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g3dc6beee290_0_928"/>
            <p:cNvSpPr/>
            <p:nvPr/>
          </p:nvSpPr>
          <p:spPr>
            <a:xfrm>
              <a:off x="1862404" y="634072"/>
              <a:ext cx="27558" cy="35725"/>
            </a:xfrm>
            <a:custGeom>
              <a:avLst/>
              <a:gdLst/>
              <a:ahLst/>
              <a:cxnLst/>
              <a:rect l="l" t="t" r="r" b="b"/>
              <a:pathLst>
                <a:path w="27558" h="35725" extrusionOk="0">
                  <a:moveTo>
                    <a:pt x="24384" y="3341"/>
                  </a:moveTo>
                  <a:cubicBezTo>
                    <a:pt x="23304" y="2198"/>
                    <a:pt x="21844" y="1372"/>
                    <a:pt x="20129" y="801"/>
                  </a:cubicBezTo>
                  <a:cubicBezTo>
                    <a:pt x="17589" y="-25"/>
                    <a:pt x="13970" y="-279"/>
                    <a:pt x="10541" y="356"/>
                  </a:cubicBezTo>
                  <a:cubicBezTo>
                    <a:pt x="9335" y="610"/>
                    <a:pt x="8255" y="864"/>
                    <a:pt x="7239" y="1182"/>
                  </a:cubicBezTo>
                  <a:cubicBezTo>
                    <a:pt x="6223" y="1499"/>
                    <a:pt x="5270" y="1944"/>
                    <a:pt x="4508" y="2325"/>
                  </a:cubicBezTo>
                  <a:cubicBezTo>
                    <a:pt x="3619" y="2769"/>
                    <a:pt x="3048" y="3214"/>
                    <a:pt x="2604" y="3595"/>
                  </a:cubicBezTo>
                  <a:cubicBezTo>
                    <a:pt x="2095" y="4103"/>
                    <a:pt x="1714" y="4674"/>
                    <a:pt x="1588" y="5373"/>
                  </a:cubicBezTo>
                  <a:cubicBezTo>
                    <a:pt x="1460" y="5817"/>
                    <a:pt x="1397" y="6389"/>
                    <a:pt x="1397" y="7087"/>
                  </a:cubicBezTo>
                  <a:cubicBezTo>
                    <a:pt x="1397" y="7532"/>
                    <a:pt x="1397" y="7913"/>
                    <a:pt x="1460" y="8230"/>
                  </a:cubicBezTo>
                  <a:cubicBezTo>
                    <a:pt x="1524" y="8738"/>
                    <a:pt x="1651" y="9119"/>
                    <a:pt x="1905" y="9500"/>
                  </a:cubicBezTo>
                  <a:cubicBezTo>
                    <a:pt x="2159" y="9881"/>
                    <a:pt x="2413" y="10262"/>
                    <a:pt x="2794" y="10453"/>
                  </a:cubicBezTo>
                  <a:cubicBezTo>
                    <a:pt x="3683" y="11088"/>
                    <a:pt x="4763" y="11088"/>
                    <a:pt x="6350" y="10135"/>
                  </a:cubicBezTo>
                  <a:cubicBezTo>
                    <a:pt x="6858" y="9818"/>
                    <a:pt x="7429" y="9500"/>
                    <a:pt x="8191" y="9183"/>
                  </a:cubicBezTo>
                  <a:cubicBezTo>
                    <a:pt x="8890" y="8865"/>
                    <a:pt x="9715" y="8548"/>
                    <a:pt x="10668" y="8230"/>
                  </a:cubicBezTo>
                  <a:cubicBezTo>
                    <a:pt x="12319" y="7722"/>
                    <a:pt x="14859" y="7722"/>
                    <a:pt x="16256" y="8230"/>
                  </a:cubicBezTo>
                  <a:cubicBezTo>
                    <a:pt x="16827" y="8421"/>
                    <a:pt x="17272" y="8675"/>
                    <a:pt x="17589" y="9056"/>
                  </a:cubicBezTo>
                  <a:cubicBezTo>
                    <a:pt x="17907" y="9437"/>
                    <a:pt x="18161" y="9881"/>
                    <a:pt x="18351" y="10453"/>
                  </a:cubicBezTo>
                  <a:cubicBezTo>
                    <a:pt x="18542" y="11151"/>
                    <a:pt x="18669" y="12040"/>
                    <a:pt x="18669" y="12993"/>
                  </a:cubicBezTo>
                  <a:lnTo>
                    <a:pt x="18669" y="13501"/>
                  </a:lnTo>
                  <a:lnTo>
                    <a:pt x="16446" y="13501"/>
                  </a:lnTo>
                  <a:cubicBezTo>
                    <a:pt x="14033" y="13501"/>
                    <a:pt x="11874" y="13691"/>
                    <a:pt x="9906" y="14136"/>
                  </a:cubicBezTo>
                  <a:cubicBezTo>
                    <a:pt x="7874" y="14580"/>
                    <a:pt x="6160" y="15279"/>
                    <a:pt x="4699" y="16168"/>
                  </a:cubicBezTo>
                  <a:cubicBezTo>
                    <a:pt x="3175" y="17120"/>
                    <a:pt x="2032" y="18327"/>
                    <a:pt x="1207" y="19851"/>
                  </a:cubicBezTo>
                  <a:cubicBezTo>
                    <a:pt x="381" y="21311"/>
                    <a:pt x="0" y="23026"/>
                    <a:pt x="0" y="24994"/>
                  </a:cubicBezTo>
                  <a:cubicBezTo>
                    <a:pt x="0" y="26645"/>
                    <a:pt x="317" y="28169"/>
                    <a:pt x="889" y="29503"/>
                  </a:cubicBezTo>
                  <a:cubicBezTo>
                    <a:pt x="1460" y="30836"/>
                    <a:pt x="2349" y="31979"/>
                    <a:pt x="3429" y="32932"/>
                  </a:cubicBezTo>
                  <a:cubicBezTo>
                    <a:pt x="4508" y="33821"/>
                    <a:pt x="5779" y="34519"/>
                    <a:pt x="7239" y="35027"/>
                  </a:cubicBezTo>
                  <a:cubicBezTo>
                    <a:pt x="8636" y="35472"/>
                    <a:pt x="10223" y="35726"/>
                    <a:pt x="11938" y="35726"/>
                  </a:cubicBezTo>
                  <a:cubicBezTo>
                    <a:pt x="13970" y="35726"/>
                    <a:pt x="15875" y="35281"/>
                    <a:pt x="17716" y="34392"/>
                  </a:cubicBezTo>
                  <a:cubicBezTo>
                    <a:pt x="18351" y="34075"/>
                    <a:pt x="18986" y="33757"/>
                    <a:pt x="19558" y="33376"/>
                  </a:cubicBezTo>
                  <a:cubicBezTo>
                    <a:pt x="19685" y="33821"/>
                    <a:pt x="19939" y="34202"/>
                    <a:pt x="20257" y="34456"/>
                  </a:cubicBezTo>
                  <a:cubicBezTo>
                    <a:pt x="20638" y="34773"/>
                    <a:pt x="21145" y="35027"/>
                    <a:pt x="21780" y="35154"/>
                  </a:cubicBezTo>
                  <a:cubicBezTo>
                    <a:pt x="22669" y="35345"/>
                    <a:pt x="24384" y="35345"/>
                    <a:pt x="25146" y="35154"/>
                  </a:cubicBezTo>
                  <a:cubicBezTo>
                    <a:pt x="25717" y="35027"/>
                    <a:pt x="26162" y="34837"/>
                    <a:pt x="26607" y="34519"/>
                  </a:cubicBezTo>
                  <a:cubicBezTo>
                    <a:pt x="27241" y="34075"/>
                    <a:pt x="27559" y="33313"/>
                    <a:pt x="27559" y="32487"/>
                  </a:cubicBezTo>
                  <a:lnTo>
                    <a:pt x="27559" y="12802"/>
                  </a:lnTo>
                  <a:cubicBezTo>
                    <a:pt x="27559" y="10834"/>
                    <a:pt x="27305" y="9056"/>
                    <a:pt x="26860" y="7532"/>
                  </a:cubicBezTo>
                  <a:cubicBezTo>
                    <a:pt x="26352" y="5881"/>
                    <a:pt x="25527" y="4484"/>
                    <a:pt x="24448" y="3404"/>
                  </a:cubicBezTo>
                  <a:close/>
                  <a:moveTo>
                    <a:pt x="9906" y="27026"/>
                  </a:moveTo>
                  <a:cubicBezTo>
                    <a:pt x="9335" y="26455"/>
                    <a:pt x="9017" y="25756"/>
                    <a:pt x="9017" y="24740"/>
                  </a:cubicBezTo>
                  <a:cubicBezTo>
                    <a:pt x="9017" y="24105"/>
                    <a:pt x="9144" y="23597"/>
                    <a:pt x="9335" y="23153"/>
                  </a:cubicBezTo>
                  <a:cubicBezTo>
                    <a:pt x="9525" y="22772"/>
                    <a:pt x="9842" y="22391"/>
                    <a:pt x="10287" y="22073"/>
                  </a:cubicBezTo>
                  <a:cubicBezTo>
                    <a:pt x="10795" y="21692"/>
                    <a:pt x="11493" y="21438"/>
                    <a:pt x="12382" y="21248"/>
                  </a:cubicBezTo>
                  <a:cubicBezTo>
                    <a:pt x="13335" y="21057"/>
                    <a:pt x="14478" y="20930"/>
                    <a:pt x="15811" y="20930"/>
                  </a:cubicBezTo>
                  <a:lnTo>
                    <a:pt x="18605" y="20930"/>
                  </a:lnTo>
                  <a:lnTo>
                    <a:pt x="18605" y="24677"/>
                  </a:lnTo>
                  <a:cubicBezTo>
                    <a:pt x="17589" y="25756"/>
                    <a:pt x="16573" y="26582"/>
                    <a:pt x="15685" y="27090"/>
                  </a:cubicBezTo>
                  <a:cubicBezTo>
                    <a:pt x="13652" y="28296"/>
                    <a:pt x="11049" y="28106"/>
                    <a:pt x="9842" y="27090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g3dc6beee290_0_928"/>
            <p:cNvSpPr/>
            <p:nvPr/>
          </p:nvSpPr>
          <p:spPr>
            <a:xfrm>
              <a:off x="1904885" y="620490"/>
              <a:ext cx="30416" cy="49180"/>
            </a:xfrm>
            <a:custGeom>
              <a:avLst/>
              <a:gdLst/>
              <a:ahLst/>
              <a:cxnLst/>
              <a:rect l="l" t="t" r="r" b="b"/>
              <a:pathLst>
                <a:path w="30416" h="49180" extrusionOk="0">
                  <a:moveTo>
                    <a:pt x="30035" y="1365"/>
                  </a:moveTo>
                  <a:cubicBezTo>
                    <a:pt x="29718" y="921"/>
                    <a:pt x="29273" y="603"/>
                    <a:pt x="28765" y="413"/>
                  </a:cubicBezTo>
                  <a:cubicBezTo>
                    <a:pt x="28448" y="286"/>
                    <a:pt x="28067" y="159"/>
                    <a:pt x="27559" y="95"/>
                  </a:cubicBezTo>
                  <a:cubicBezTo>
                    <a:pt x="26733" y="-32"/>
                    <a:pt x="25146" y="-32"/>
                    <a:pt x="24384" y="95"/>
                  </a:cubicBezTo>
                  <a:cubicBezTo>
                    <a:pt x="23939" y="159"/>
                    <a:pt x="23558" y="286"/>
                    <a:pt x="23241" y="349"/>
                  </a:cubicBezTo>
                  <a:cubicBezTo>
                    <a:pt x="22415" y="603"/>
                    <a:pt x="21971" y="1111"/>
                    <a:pt x="21780" y="1556"/>
                  </a:cubicBezTo>
                  <a:cubicBezTo>
                    <a:pt x="21590" y="1937"/>
                    <a:pt x="21463" y="2381"/>
                    <a:pt x="21463" y="2826"/>
                  </a:cubicBezTo>
                  <a:lnTo>
                    <a:pt x="21463" y="15907"/>
                  </a:lnTo>
                  <a:cubicBezTo>
                    <a:pt x="20955" y="15526"/>
                    <a:pt x="20383" y="15208"/>
                    <a:pt x="19875" y="14954"/>
                  </a:cubicBezTo>
                  <a:cubicBezTo>
                    <a:pt x="16256" y="13049"/>
                    <a:pt x="11493" y="13303"/>
                    <a:pt x="8128" y="14954"/>
                  </a:cubicBezTo>
                  <a:cubicBezTo>
                    <a:pt x="6286" y="15843"/>
                    <a:pt x="4763" y="17113"/>
                    <a:pt x="3556" y="18764"/>
                  </a:cubicBezTo>
                  <a:cubicBezTo>
                    <a:pt x="2349" y="20352"/>
                    <a:pt x="1460" y="22320"/>
                    <a:pt x="889" y="24543"/>
                  </a:cubicBezTo>
                  <a:cubicBezTo>
                    <a:pt x="317" y="26702"/>
                    <a:pt x="0" y="29115"/>
                    <a:pt x="0" y="31782"/>
                  </a:cubicBezTo>
                  <a:cubicBezTo>
                    <a:pt x="0" y="34004"/>
                    <a:pt x="254" y="36227"/>
                    <a:pt x="698" y="38195"/>
                  </a:cubicBezTo>
                  <a:cubicBezTo>
                    <a:pt x="1207" y="40291"/>
                    <a:pt x="1968" y="42196"/>
                    <a:pt x="2985" y="43783"/>
                  </a:cubicBezTo>
                  <a:cubicBezTo>
                    <a:pt x="4064" y="45434"/>
                    <a:pt x="5524" y="46768"/>
                    <a:pt x="7302" y="47720"/>
                  </a:cubicBezTo>
                  <a:cubicBezTo>
                    <a:pt x="9080" y="48673"/>
                    <a:pt x="11239" y="49181"/>
                    <a:pt x="13652" y="49181"/>
                  </a:cubicBezTo>
                  <a:cubicBezTo>
                    <a:pt x="15938" y="49181"/>
                    <a:pt x="18034" y="48609"/>
                    <a:pt x="19939" y="47530"/>
                  </a:cubicBezTo>
                  <a:cubicBezTo>
                    <a:pt x="20638" y="47149"/>
                    <a:pt x="21399" y="46641"/>
                    <a:pt x="22098" y="46133"/>
                  </a:cubicBezTo>
                  <a:cubicBezTo>
                    <a:pt x="22098" y="46577"/>
                    <a:pt x="22288" y="47022"/>
                    <a:pt x="22542" y="47403"/>
                  </a:cubicBezTo>
                  <a:cubicBezTo>
                    <a:pt x="22860" y="47847"/>
                    <a:pt x="23304" y="48165"/>
                    <a:pt x="23749" y="48355"/>
                  </a:cubicBezTo>
                  <a:cubicBezTo>
                    <a:pt x="24066" y="48482"/>
                    <a:pt x="24447" y="48609"/>
                    <a:pt x="24892" y="48673"/>
                  </a:cubicBezTo>
                  <a:cubicBezTo>
                    <a:pt x="25590" y="48800"/>
                    <a:pt x="26860" y="48800"/>
                    <a:pt x="27622" y="48673"/>
                  </a:cubicBezTo>
                  <a:cubicBezTo>
                    <a:pt x="28067" y="48609"/>
                    <a:pt x="28448" y="48482"/>
                    <a:pt x="28765" y="48419"/>
                  </a:cubicBezTo>
                  <a:cubicBezTo>
                    <a:pt x="29337" y="48228"/>
                    <a:pt x="29718" y="47847"/>
                    <a:pt x="30035" y="47339"/>
                  </a:cubicBezTo>
                  <a:cubicBezTo>
                    <a:pt x="30289" y="46958"/>
                    <a:pt x="30416" y="46450"/>
                    <a:pt x="30416" y="46006"/>
                  </a:cubicBezTo>
                  <a:lnTo>
                    <a:pt x="30416" y="2826"/>
                  </a:lnTo>
                  <a:cubicBezTo>
                    <a:pt x="30416" y="2318"/>
                    <a:pt x="30226" y="1810"/>
                    <a:pt x="29972" y="1365"/>
                  </a:cubicBezTo>
                  <a:close/>
                  <a:moveTo>
                    <a:pt x="21526" y="26130"/>
                  </a:moveTo>
                  <a:lnTo>
                    <a:pt x="21526" y="36544"/>
                  </a:lnTo>
                  <a:cubicBezTo>
                    <a:pt x="20891" y="37306"/>
                    <a:pt x="20257" y="38005"/>
                    <a:pt x="19685" y="38576"/>
                  </a:cubicBezTo>
                  <a:cubicBezTo>
                    <a:pt x="18986" y="39211"/>
                    <a:pt x="18351" y="39719"/>
                    <a:pt x="17780" y="40164"/>
                  </a:cubicBezTo>
                  <a:cubicBezTo>
                    <a:pt x="17272" y="40545"/>
                    <a:pt x="16700" y="40799"/>
                    <a:pt x="16256" y="40926"/>
                  </a:cubicBezTo>
                  <a:cubicBezTo>
                    <a:pt x="14732" y="41370"/>
                    <a:pt x="13144" y="41180"/>
                    <a:pt x="12192" y="40481"/>
                  </a:cubicBezTo>
                  <a:cubicBezTo>
                    <a:pt x="11493" y="39973"/>
                    <a:pt x="10922" y="39338"/>
                    <a:pt x="10541" y="38513"/>
                  </a:cubicBezTo>
                  <a:cubicBezTo>
                    <a:pt x="10096" y="37624"/>
                    <a:pt x="9715" y="36544"/>
                    <a:pt x="9525" y="35274"/>
                  </a:cubicBezTo>
                  <a:cubicBezTo>
                    <a:pt x="9335" y="34004"/>
                    <a:pt x="9207" y="32607"/>
                    <a:pt x="9207" y="31274"/>
                  </a:cubicBezTo>
                  <a:cubicBezTo>
                    <a:pt x="9207" y="30004"/>
                    <a:pt x="9335" y="28734"/>
                    <a:pt x="9588" y="27527"/>
                  </a:cubicBezTo>
                  <a:cubicBezTo>
                    <a:pt x="9842" y="26384"/>
                    <a:pt x="10160" y="25368"/>
                    <a:pt x="10668" y="24479"/>
                  </a:cubicBezTo>
                  <a:cubicBezTo>
                    <a:pt x="11113" y="23654"/>
                    <a:pt x="11684" y="23019"/>
                    <a:pt x="12446" y="22511"/>
                  </a:cubicBezTo>
                  <a:cubicBezTo>
                    <a:pt x="13081" y="22066"/>
                    <a:pt x="13907" y="21876"/>
                    <a:pt x="14922" y="21876"/>
                  </a:cubicBezTo>
                  <a:cubicBezTo>
                    <a:pt x="16002" y="21876"/>
                    <a:pt x="17082" y="22257"/>
                    <a:pt x="18161" y="22955"/>
                  </a:cubicBezTo>
                  <a:cubicBezTo>
                    <a:pt x="19240" y="23717"/>
                    <a:pt x="20383" y="24797"/>
                    <a:pt x="21590" y="26257"/>
                  </a:cubicBezTo>
                  <a:close/>
                </a:path>
              </a:pathLst>
            </a:custGeom>
            <a:solidFill>
              <a:srgbClr val="1A2E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g3dc6beee290_0_928"/>
            <p:cNvSpPr/>
            <p:nvPr/>
          </p:nvSpPr>
          <p:spPr>
            <a:xfrm>
              <a:off x="600534" y="625575"/>
              <a:ext cx="16416" cy="12356"/>
            </a:xfrm>
            <a:custGeom>
              <a:avLst/>
              <a:gdLst/>
              <a:ahLst/>
              <a:cxnLst/>
              <a:rect l="l" t="t" r="r" b="b"/>
              <a:pathLst>
                <a:path w="23368" h="17589" extrusionOk="0">
                  <a:moveTo>
                    <a:pt x="23368" y="10160"/>
                  </a:moveTo>
                  <a:lnTo>
                    <a:pt x="0" y="17590"/>
                  </a:lnTo>
                  <a:lnTo>
                    <a:pt x="0" y="14859"/>
                  </a:lnTo>
                  <a:lnTo>
                    <a:pt x="16954" y="9843"/>
                  </a:lnTo>
                  <a:cubicBezTo>
                    <a:pt x="18288" y="9462"/>
                    <a:pt x="19558" y="9144"/>
                    <a:pt x="20764" y="8827"/>
                  </a:cubicBezTo>
                  <a:cubicBezTo>
                    <a:pt x="19494" y="8509"/>
                    <a:pt x="18224" y="8192"/>
                    <a:pt x="16954" y="7811"/>
                  </a:cubicBezTo>
                  <a:lnTo>
                    <a:pt x="0" y="2604"/>
                  </a:lnTo>
                  <a:lnTo>
                    <a:pt x="0" y="0"/>
                  </a:lnTo>
                  <a:lnTo>
                    <a:pt x="23368" y="7493"/>
                  </a:lnTo>
                  <a:lnTo>
                    <a:pt x="23368" y="100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g3dc6beee290_0_928"/>
            <p:cNvSpPr/>
            <p:nvPr/>
          </p:nvSpPr>
          <p:spPr>
            <a:xfrm>
              <a:off x="600534" y="621927"/>
              <a:ext cx="16416" cy="1784"/>
            </a:xfrm>
            <a:custGeom>
              <a:avLst/>
              <a:gdLst/>
              <a:ahLst/>
              <a:cxnLst/>
              <a:rect l="l" t="t" r="r" b="b"/>
              <a:pathLst>
                <a:path w="23368" h="2540" extrusionOk="0">
                  <a:moveTo>
                    <a:pt x="0" y="0"/>
                  </a:moveTo>
                  <a:lnTo>
                    <a:pt x="23368" y="0"/>
                  </a:lnTo>
                  <a:lnTo>
                    <a:pt x="23368" y="254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g3dc6beee290_0_928"/>
            <p:cNvSpPr/>
            <p:nvPr/>
          </p:nvSpPr>
          <p:spPr>
            <a:xfrm>
              <a:off x="600223" y="606797"/>
              <a:ext cx="16996" cy="12490"/>
            </a:xfrm>
            <a:custGeom>
              <a:avLst/>
              <a:gdLst/>
              <a:ahLst/>
              <a:cxnLst/>
              <a:rect l="l" t="t" r="r" b="b"/>
              <a:pathLst>
                <a:path w="24193" h="17779" extrusionOk="0">
                  <a:moveTo>
                    <a:pt x="14605" y="8128"/>
                  </a:moveTo>
                  <a:lnTo>
                    <a:pt x="11874" y="8128"/>
                  </a:lnTo>
                  <a:lnTo>
                    <a:pt x="11874" y="0"/>
                  </a:lnTo>
                  <a:cubicBezTo>
                    <a:pt x="11874" y="0"/>
                    <a:pt x="20574" y="0"/>
                    <a:pt x="20574" y="0"/>
                  </a:cubicBezTo>
                  <a:cubicBezTo>
                    <a:pt x="21781" y="1270"/>
                    <a:pt x="22669" y="2540"/>
                    <a:pt x="23304" y="3874"/>
                  </a:cubicBezTo>
                  <a:cubicBezTo>
                    <a:pt x="23939" y="5207"/>
                    <a:pt x="24193" y="6540"/>
                    <a:pt x="24193" y="8001"/>
                  </a:cubicBezTo>
                  <a:cubicBezTo>
                    <a:pt x="24193" y="9842"/>
                    <a:pt x="23749" y="11557"/>
                    <a:pt x="22796" y="13017"/>
                  </a:cubicBezTo>
                  <a:cubicBezTo>
                    <a:pt x="21844" y="14478"/>
                    <a:pt x="20510" y="15621"/>
                    <a:pt x="18669" y="16510"/>
                  </a:cubicBezTo>
                  <a:cubicBezTo>
                    <a:pt x="16891" y="17335"/>
                    <a:pt x="14732" y="17780"/>
                    <a:pt x="12192" y="17780"/>
                  </a:cubicBezTo>
                  <a:cubicBezTo>
                    <a:pt x="9652" y="17780"/>
                    <a:pt x="7429" y="17335"/>
                    <a:pt x="5524" y="16510"/>
                  </a:cubicBezTo>
                  <a:cubicBezTo>
                    <a:pt x="3619" y="15621"/>
                    <a:pt x="2222" y="14542"/>
                    <a:pt x="1333" y="13144"/>
                  </a:cubicBezTo>
                  <a:cubicBezTo>
                    <a:pt x="444" y="11747"/>
                    <a:pt x="0" y="10096"/>
                    <a:pt x="0" y="8192"/>
                  </a:cubicBezTo>
                  <a:cubicBezTo>
                    <a:pt x="0" y="6794"/>
                    <a:pt x="254" y="5588"/>
                    <a:pt x="762" y="4508"/>
                  </a:cubicBezTo>
                  <a:cubicBezTo>
                    <a:pt x="1270" y="3429"/>
                    <a:pt x="2032" y="2603"/>
                    <a:pt x="2984" y="1905"/>
                  </a:cubicBezTo>
                  <a:cubicBezTo>
                    <a:pt x="3937" y="1206"/>
                    <a:pt x="5270" y="699"/>
                    <a:pt x="6921" y="381"/>
                  </a:cubicBezTo>
                  <a:lnTo>
                    <a:pt x="7683" y="2667"/>
                  </a:lnTo>
                  <a:cubicBezTo>
                    <a:pt x="6350" y="2984"/>
                    <a:pt x="5397" y="3365"/>
                    <a:pt x="4699" y="3810"/>
                  </a:cubicBezTo>
                  <a:cubicBezTo>
                    <a:pt x="4064" y="4254"/>
                    <a:pt x="3556" y="4889"/>
                    <a:pt x="3175" y="5651"/>
                  </a:cubicBezTo>
                  <a:cubicBezTo>
                    <a:pt x="2794" y="6413"/>
                    <a:pt x="2603" y="7302"/>
                    <a:pt x="2603" y="8255"/>
                  </a:cubicBezTo>
                  <a:cubicBezTo>
                    <a:pt x="2603" y="9652"/>
                    <a:pt x="2921" y="10858"/>
                    <a:pt x="3619" y="11874"/>
                  </a:cubicBezTo>
                  <a:cubicBezTo>
                    <a:pt x="4318" y="12890"/>
                    <a:pt x="5334" y="13716"/>
                    <a:pt x="6794" y="14288"/>
                  </a:cubicBezTo>
                  <a:cubicBezTo>
                    <a:pt x="8192" y="14922"/>
                    <a:pt x="9969" y="15176"/>
                    <a:pt x="12001" y="15176"/>
                  </a:cubicBezTo>
                  <a:cubicBezTo>
                    <a:pt x="15113" y="15176"/>
                    <a:pt x="17463" y="14542"/>
                    <a:pt x="19050" y="13208"/>
                  </a:cubicBezTo>
                  <a:cubicBezTo>
                    <a:pt x="20638" y="11874"/>
                    <a:pt x="21399" y="10224"/>
                    <a:pt x="21399" y="8128"/>
                  </a:cubicBezTo>
                  <a:cubicBezTo>
                    <a:pt x="21399" y="7112"/>
                    <a:pt x="21145" y="6096"/>
                    <a:pt x="20701" y="5080"/>
                  </a:cubicBezTo>
                  <a:cubicBezTo>
                    <a:pt x="20193" y="4064"/>
                    <a:pt x="19685" y="3175"/>
                    <a:pt x="18986" y="2603"/>
                  </a:cubicBezTo>
                  <a:lnTo>
                    <a:pt x="14668" y="2603"/>
                  </a:lnTo>
                  <a:lnTo>
                    <a:pt x="14668" y="8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g3dc6beee290_0_928"/>
            <p:cNvSpPr/>
            <p:nvPr/>
          </p:nvSpPr>
          <p:spPr>
            <a:xfrm>
              <a:off x="600534" y="602124"/>
              <a:ext cx="16416" cy="1784"/>
            </a:xfrm>
            <a:custGeom>
              <a:avLst/>
              <a:gdLst/>
              <a:ahLst/>
              <a:cxnLst/>
              <a:rect l="l" t="t" r="r" b="b"/>
              <a:pathLst>
                <a:path w="23368" h="2540" extrusionOk="0">
                  <a:moveTo>
                    <a:pt x="0" y="0"/>
                  </a:moveTo>
                  <a:lnTo>
                    <a:pt x="23368" y="0"/>
                  </a:lnTo>
                  <a:lnTo>
                    <a:pt x="23368" y="254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g3dc6beee290_0_928"/>
            <p:cNvSpPr/>
            <p:nvPr/>
          </p:nvSpPr>
          <p:spPr>
            <a:xfrm>
              <a:off x="600534" y="590732"/>
              <a:ext cx="16416" cy="8431"/>
            </a:xfrm>
            <a:custGeom>
              <a:avLst/>
              <a:gdLst/>
              <a:ahLst/>
              <a:cxnLst/>
              <a:rect l="l" t="t" r="r" b="b"/>
              <a:pathLst>
                <a:path w="23368" h="12001" extrusionOk="0">
                  <a:moveTo>
                    <a:pt x="23368" y="12001"/>
                  </a:moveTo>
                  <a:lnTo>
                    <a:pt x="0" y="12001"/>
                  </a:lnTo>
                  <a:lnTo>
                    <a:pt x="0" y="9461"/>
                  </a:lnTo>
                  <a:lnTo>
                    <a:pt x="20574" y="9461"/>
                  </a:lnTo>
                  <a:lnTo>
                    <a:pt x="20574" y="0"/>
                  </a:lnTo>
                  <a:lnTo>
                    <a:pt x="23368" y="0"/>
                  </a:lnTo>
                  <a:lnTo>
                    <a:pt x="23368" y="120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g3dc6beee290_0_928"/>
            <p:cNvSpPr/>
            <p:nvPr/>
          </p:nvSpPr>
          <p:spPr>
            <a:xfrm>
              <a:off x="600534" y="577471"/>
              <a:ext cx="16416" cy="12624"/>
            </a:xfrm>
            <a:custGeom>
              <a:avLst/>
              <a:gdLst/>
              <a:ahLst/>
              <a:cxnLst/>
              <a:rect l="l" t="t" r="r" b="b"/>
              <a:pathLst>
                <a:path w="23368" h="17970" extrusionOk="0">
                  <a:moveTo>
                    <a:pt x="23368" y="17971"/>
                  </a:moveTo>
                  <a:lnTo>
                    <a:pt x="0" y="10604"/>
                  </a:lnTo>
                  <a:lnTo>
                    <a:pt x="0" y="7874"/>
                  </a:lnTo>
                  <a:lnTo>
                    <a:pt x="23368" y="0"/>
                  </a:lnTo>
                  <a:lnTo>
                    <a:pt x="23368" y="2921"/>
                  </a:lnTo>
                  <a:lnTo>
                    <a:pt x="16319" y="5143"/>
                  </a:lnTo>
                  <a:lnTo>
                    <a:pt x="16319" y="13208"/>
                  </a:lnTo>
                  <a:lnTo>
                    <a:pt x="23368" y="15304"/>
                  </a:lnTo>
                  <a:lnTo>
                    <a:pt x="23368" y="17971"/>
                  </a:lnTo>
                  <a:close/>
                  <a:moveTo>
                    <a:pt x="13779" y="12446"/>
                  </a:moveTo>
                  <a:lnTo>
                    <a:pt x="13779" y="5906"/>
                  </a:lnTo>
                  <a:lnTo>
                    <a:pt x="7302" y="7874"/>
                  </a:lnTo>
                  <a:cubicBezTo>
                    <a:pt x="5334" y="8509"/>
                    <a:pt x="3683" y="8954"/>
                    <a:pt x="2476" y="9208"/>
                  </a:cubicBezTo>
                  <a:cubicBezTo>
                    <a:pt x="4000" y="9461"/>
                    <a:pt x="5461" y="9779"/>
                    <a:pt x="6921" y="10224"/>
                  </a:cubicBezTo>
                  <a:lnTo>
                    <a:pt x="13779" y="123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g3dc6beee290_0_928"/>
            <p:cNvSpPr/>
            <p:nvPr/>
          </p:nvSpPr>
          <p:spPr>
            <a:xfrm>
              <a:off x="600534" y="565012"/>
              <a:ext cx="16416" cy="11152"/>
            </a:xfrm>
            <a:custGeom>
              <a:avLst/>
              <a:gdLst/>
              <a:ahLst/>
              <a:cxnLst/>
              <a:rect l="l" t="t" r="r" b="b"/>
              <a:pathLst>
                <a:path w="23368" h="15875" extrusionOk="0">
                  <a:moveTo>
                    <a:pt x="23368" y="15875"/>
                  </a:moveTo>
                  <a:lnTo>
                    <a:pt x="0" y="15875"/>
                  </a:lnTo>
                  <a:lnTo>
                    <a:pt x="0" y="9271"/>
                  </a:lnTo>
                  <a:cubicBezTo>
                    <a:pt x="0" y="7620"/>
                    <a:pt x="127" y="6413"/>
                    <a:pt x="444" y="5524"/>
                  </a:cubicBezTo>
                  <a:cubicBezTo>
                    <a:pt x="825" y="4381"/>
                    <a:pt x="1524" y="3429"/>
                    <a:pt x="2476" y="2603"/>
                  </a:cubicBezTo>
                  <a:cubicBezTo>
                    <a:pt x="3492" y="1778"/>
                    <a:pt x="4699" y="1143"/>
                    <a:pt x="6223" y="698"/>
                  </a:cubicBezTo>
                  <a:cubicBezTo>
                    <a:pt x="7747" y="254"/>
                    <a:pt x="9525" y="0"/>
                    <a:pt x="11557" y="0"/>
                  </a:cubicBezTo>
                  <a:cubicBezTo>
                    <a:pt x="14224" y="0"/>
                    <a:pt x="16446" y="381"/>
                    <a:pt x="18288" y="1143"/>
                  </a:cubicBezTo>
                  <a:cubicBezTo>
                    <a:pt x="20129" y="1905"/>
                    <a:pt x="21463" y="2921"/>
                    <a:pt x="22225" y="4127"/>
                  </a:cubicBezTo>
                  <a:cubicBezTo>
                    <a:pt x="22987" y="5334"/>
                    <a:pt x="23368" y="6921"/>
                    <a:pt x="23368" y="8890"/>
                  </a:cubicBezTo>
                  <a:lnTo>
                    <a:pt x="23368" y="15811"/>
                  </a:lnTo>
                  <a:close/>
                  <a:moveTo>
                    <a:pt x="20638" y="13335"/>
                  </a:moveTo>
                  <a:lnTo>
                    <a:pt x="20638" y="9271"/>
                  </a:lnTo>
                  <a:cubicBezTo>
                    <a:pt x="20638" y="7620"/>
                    <a:pt x="20383" y="6350"/>
                    <a:pt x="19812" y="5524"/>
                  </a:cubicBezTo>
                  <a:cubicBezTo>
                    <a:pt x="19304" y="4699"/>
                    <a:pt x="18415" y="4000"/>
                    <a:pt x="17208" y="3556"/>
                  </a:cubicBezTo>
                  <a:cubicBezTo>
                    <a:pt x="15621" y="2921"/>
                    <a:pt x="13716" y="2667"/>
                    <a:pt x="11493" y="2667"/>
                  </a:cubicBezTo>
                  <a:cubicBezTo>
                    <a:pt x="9144" y="2667"/>
                    <a:pt x="7239" y="2984"/>
                    <a:pt x="5906" y="3619"/>
                  </a:cubicBezTo>
                  <a:cubicBezTo>
                    <a:pt x="4572" y="4254"/>
                    <a:pt x="3619" y="5080"/>
                    <a:pt x="3175" y="6096"/>
                  </a:cubicBezTo>
                  <a:cubicBezTo>
                    <a:pt x="2857" y="6794"/>
                    <a:pt x="2731" y="7874"/>
                    <a:pt x="2731" y="9334"/>
                  </a:cubicBezTo>
                  <a:lnTo>
                    <a:pt x="2731" y="13335"/>
                  </a:lnTo>
                  <a:lnTo>
                    <a:pt x="20574" y="13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g3dc6beee290_0_928"/>
            <p:cNvSpPr/>
            <p:nvPr/>
          </p:nvSpPr>
          <p:spPr>
            <a:xfrm>
              <a:off x="600534" y="551440"/>
              <a:ext cx="16416" cy="12624"/>
            </a:xfrm>
            <a:custGeom>
              <a:avLst/>
              <a:gdLst/>
              <a:ahLst/>
              <a:cxnLst/>
              <a:rect l="l" t="t" r="r" b="b"/>
              <a:pathLst>
                <a:path w="23368" h="17970" extrusionOk="0">
                  <a:moveTo>
                    <a:pt x="23368" y="17971"/>
                  </a:moveTo>
                  <a:lnTo>
                    <a:pt x="0" y="10604"/>
                  </a:lnTo>
                  <a:lnTo>
                    <a:pt x="0" y="7874"/>
                  </a:lnTo>
                  <a:lnTo>
                    <a:pt x="23368" y="0"/>
                  </a:lnTo>
                  <a:lnTo>
                    <a:pt x="23368" y="2921"/>
                  </a:lnTo>
                  <a:lnTo>
                    <a:pt x="16319" y="5143"/>
                  </a:lnTo>
                  <a:lnTo>
                    <a:pt x="16319" y="13208"/>
                  </a:lnTo>
                  <a:lnTo>
                    <a:pt x="23368" y="15303"/>
                  </a:lnTo>
                  <a:lnTo>
                    <a:pt x="23368" y="17971"/>
                  </a:lnTo>
                  <a:close/>
                  <a:moveTo>
                    <a:pt x="13779" y="12446"/>
                  </a:moveTo>
                  <a:lnTo>
                    <a:pt x="13779" y="5906"/>
                  </a:lnTo>
                  <a:lnTo>
                    <a:pt x="7302" y="7874"/>
                  </a:lnTo>
                  <a:cubicBezTo>
                    <a:pt x="5334" y="8509"/>
                    <a:pt x="3683" y="8953"/>
                    <a:pt x="2476" y="9207"/>
                  </a:cubicBezTo>
                  <a:cubicBezTo>
                    <a:pt x="4000" y="9461"/>
                    <a:pt x="5461" y="9779"/>
                    <a:pt x="6921" y="10287"/>
                  </a:cubicBezTo>
                  <a:lnTo>
                    <a:pt x="13779" y="124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g3dc6beee290_0_928"/>
            <p:cNvSpPr/>
            <p:nvPr/>
          </p:nvSpPr>
          <p:spPr>
            <a:xfrm>
              <a:off x="600534" y="533061"/>
              <a:ext cx="16416" cy="12847"/>
            </a:xfrm>
            <a:custGeom>
              <a:avLst/>
              <a:gdLst/>
              <a:ahLst/>
              <a:cxnLst/>
              <a:rect l="l" t="t" r="r" b="b"/>
              <a:pathLst>
                <a:path w="23368" h="18287" extrusionOk="0">
                  <a:moveTo>
                    <a:pt x="23368" y="18288"/>
                  </a:moveTo>
                  <a:lnTo>
                    <a:pt x="0" y="18288"/>
                  </a:lnTo>
                  <a:lnTo>
                    <a:pt x="0" y="14478"/>
                  </a:lnTo>
                  <a:lnTo>
                    <a:pt x="16510" y="9906"/>
                  </a:lnTo>
                  <a:lnTo>
                    <a:pt x="20002" y="9017"/>
                  </a:lnTo>
                  <a:cubicBezTo>
                    <a:pt x="19113" y="8763"/>
                    <a:pt x="17907" y="8445"/>
                    <a:pt x="16256" y="8001"/>
                  </a:cubicBezTo>
                  <a:lnTo>
                    <a:pt x="0" y="3429"/>
                  </a:lnTo>
                  <a:lnTo>
                    <a:pt x="0" y="0"/>
                  </a:lnTo>
                  <a:lnTo>
                    <a:pt x="23368" y="0"/>
                  </a:lnTo>
                  <a:lnTo>
                    <a:pt x="23368" y="2413"/>
                  </a:lnTo>
                  <a:lnTo>
                    <a:pt x="3810" y="2413"/>
                  </a:lnTo>
                  <a:lnTo>
                    <a:pt x="23368" y="8001"/>
                  </a:lnTo>
                  <a:lnTo>
                    <a:pt x="23368" y="10287"/>
                  </a:lnTo>
                  <a:lnTo>
                    <a:pt x="3492" y="15811"/>
                  </a:lnTo>
                  <a:lnTo>
                    <a:pt x="23368" y="15811"/>
                  </a:lnTo>
                  <a:lnTo>
                    <a:pt x="23368" y="18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g3dc6beee290_0_928"/>
            <p:cNvSpPr/>
            <p:nvPr/>
          </p:nvSpPr>
          <p:spPr>
            <a:xfrm>
              <a:off x="600534" y="528789"/>
              <a:ext cx="16416" cy="1650"/>
            </a:xfrm>
            <a:custGeom>
              <a:avLst/>
              <a:gdLst/>
              <a:ahLst/>
              <a:cxnLst/>
              <a:rect l="l" t="t" r="r" b="b"/>
              <a:pathLst>
                <a:path w="23368" h="2349" extrusionOk="0">
                  <a:moveTo>
                    <a:pt x="0" y="0"/>
                  </a:moveTo>
                  <a:lnTo>
                    <a:pt x="3302" y="0"/>
                  </a:lnTo>
                  <a:lnTo>
                    <a:pt x="3302" y="2350"/>
                  </a:lnTo>
                  <a:lnTo>
                    <a:pt x="0" y="2350"/>
                  </a:lnTo>
                  <a:lnTo>
                    <a:pt x="0" y="0"/>
                  </a:lnTo>
                  <a:close/>
                  <a:moveTo>
                    <a:pt x="6413" y="0"/>
                  </a:moveTo>
                  <a:lnTo>
                    <a:pt x="23368" y="0"/>
                  </a:lnTo>
                  <a:lnTo>
                    <a:pt x="23368" y="2350"/>
                  </a:lnTo>
                  <a:lnTo>
                    <a:pt x="6413" y="2350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g3dc6beee290_0_928"/>
            <p:cNvSpPr/>
            <p:nvPr/>
          </p:nvSpPr>
          <p:spPr>
            <a:xfrm>
              <a:off x="604760" y="518465"/>
              <a:ext cx="12222" cy="7940"/>
            </a:xfrm>
            <a:custGeom>
              <a:avLst/>
              <a:gdLst/>
              <a:ahLst/>
              <a:cxnLst/>
              <a:rect l="l" t="t" r="r" b="b"/>
              <a:pathLst>
                <a:path w="17398" h="11303" extrusionOk="0">
                  <a:moveTo>
                    <a:pt x="17336" y="11176"/>
                  </a:moveTo>
                  <a:lnTo>
                    <a:pt x="381" y="11176"/>
                  </a:lnTo>
                  <a:lnTo>
                    <a:pt x="381" y="9081"/>
                  </a:lnTo>
                  <a:lnTo>
                    <a:pt x="2794" y="9081"/>
                  </a:lnTo>
                  <a:cubicBezTo>
                    <a:pt x="1842" y="8573"/>
                    <a:pt x="1143" y="7938"/>
                    <a:pt x="699" y="7239"/>
                  </a:cubicBezTo>
                  <a:cubicBezTo>
                    <a:pt x="254" y="6477"/>
                    <a:pt x="0" y="5652"/>
                    <a:pt x="0" y="4699"/>
                  </a:cubicBezTo>
                  <a:cubicBezTo>
                    <a:pt x="0" y="3937"/>
                    <a:pt x="127" y="3239"/>
                    <a:pt x="444" y="2667"/>
                  </a:cubicBezTo>
                  <a:cubicBezTo>
                    <a:pt x="762" y="2032"/>
                    <a:pt x="1143" y="1524"/>
                    <a:pt x="1588" y="1143"/>
                  </a:cubicBezTo>
                  <a:cubicBezTo>
                    <a:pt x="2032" y="762"/>
                    <a:pt x="2667" y="444"/>
                    <a:pt x="3429" y="254"/>
                  </a:cubicBezTo>
                  <a:cubicBezTo>
                    <a:pt x="4191" y="64"/>
                    <a:pt x="5334" y="0"/>
                    <a:pt x="6922" y="0"/>
                  </a:cubicBezTo>
                  <a:lnTo>
                    <a:pt x="17336" y="0"/>
                  </a:lnTo>
                  <a:lnTo>
                    <a:pt x="17336" y="2350"/>
                  </a:lnTo>
                  <a:lnTo>
                    <a:pt x="7049" y="2350"/>
                  </a:lnTo>
                  <a:cubicBezTo>
                    <a:pt x="5779" y="2350"/>
                    <a:pt x="4890" y="2477"/>
                    <a:pt x="4318" y="2667"/>
                  </a:cubicBezTo>
                  <a:cubicBezTo>
                    <a:pt x="3747" y="2858"/>
                    <a:pt x="3302" y="3239"/>
                    <a:pt x="2985" y="3683"/>
                  </a:cubicBezTo>
                  <a:cubicBezTo>
                    <a:pt x="2667" y="4128"/>
                    <a:pt x="2540" y="4636"/>
                    <a:pt x="2540" y="5271"/>
                  </a:cubicBezTo>
                  <a:cubicBezTo>
                    <a:pt x="2540" y="6414"/>
                    <a:pt x="2985" y="7303"/>
                    <a:pt x="3810" y="7938"/>
                  </a:cubicBezTo>
                  <a:cubicBezTo>
                    <a:pt x="4636" y="8636"/>
                    <a:pt x="6096" y="8954"/>
                    <a:pt x="8128" y="8954"/>
                  </a:cubicBezTo>
                  <a:lnTo>
                    <a:pt x="17399" y="8954"/>
                  </a:lnTo>
                  <a:lnTo>
                    <a:pt x="17399" y="113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g3dc6beee290_0_928"/>
            <p:cNvSpPr/>
            <p:nvPr/>
          </p:nvSpPr>
          <p:spPr>
            <a:xfrm>
              <a:off x="604804" y="507518"/>
              <a:ext cx="12401" cy="8966"/>
            </a:xfrm>
            <a:custGeom>
              <a:avLst/>
              <a:gdLst/>
              <a:ahLst/>
              <a:cxnLst/>
              <a:rect l="l" t="t" r="r" b="b"/>
              <a:pathLst>
                <a:path w="17652" h="12763" extrusionOk="0">
                  <a:moveTo>
                    <a:pt x="11811" y="2413"/>
                  </a:moveTo>
                  <a:lnTo>
                    <a:pt x="12192" y="0"/>
                  </a:lnTo>
                  <a:cubicBezTo>
                    <a:pt x="13970" y="381"/>
                    <a:pt x="15367" y="1143"/>
                    <a:pt x="16256" y="2223"/>
                  </a:cubicBezTo>
                  <a:cubicBezTo>
                    <a:pt x="17145" y="3302"/>
                    <a:pt x="17653" y="4572"/>
                    <a:pt x="17653" y="6160"/>
                  </a:cubicBezTo>
                  <a:cubicBezTo>
                    <a:pt x="17653" y="8128"/>
                    <a:pt x="16891" y="9715"/>
                    <a:pt x="15431" y="10922"/>
                  </a:cubicBezTo>
                  <a:cubicBezTo>
                    <a:pt x="13906" y="12129"/>
                    <a:pt x="11811" y="12764"/>
                    <a:pt x="8953" y="12764"/>
                  </a:cubicBezTo>
                  <a:cubicBezTo>
                    <a:pt x="6096" y="12764"/>
                    <a:pt x="3810" y="12129"/>
                    <a:pt x="2286" y="10922"/>
                  </a:cubicBezTo>
                  <a:cubicBezTo>
                    <a:pt x="762" y="9715"/>
                    <a:pt x="0" y="8128"/>
                    <a:pt x="0" y="6287"/>
                  </a:cubicBezTo>
                  <a:cubicBezTo>
                    <a:pt x="0" y="4445"/>
                    <a:pt x="762" y="2985"/>
                    <a:pt x="2286" y="1778"/>
                  </a:cubicBezTo>
                  <a:cubicBezTo>
                    <a:pt x="3810" y="572"/>
                    <a:pt x="5969" y="0"/>
                    <a:pt x="8826" y="0"/>
                  </a:cubicBezTo>
                  <a:lnTo>
                    <a:pt x="9589" y="0"/>
                  </a:lnTo>
                  <a:lnTo>
                    <a:pt x="9589" y="10351"/>
                  </a:lnTo>
                  <a:cubicBezTo>
                    <a:pt x="11493" y="10287"/>
                    <a:pt x="12954" y="9843"/>
                    <a:pt x="13906" y="9017"/>
                  </a:cubicBezTo>
                  <a:cubicBezTo>
                    <a:pt x="14859" y="8255"/>
                    <a:pt x="15367" y="7303"/>
                    <a:pt x="15367" y="6160"/>
                  </a:cubicBezTo>
                  <a:cubicBezTo>
                    <a:pt x="15367" y="4382"/>
                    <a:pt x="14224" y="3175"/>
                    <a:pt x="11874" y="2476"/>
                  </a:cubicBezTo>
                  <a:moveTo>
                    <a:pt x="7239" y="10224"/>
                  </a:moveTo>
                  <a:lnTo>
                    <a:pt x="7239" y="2476"/>
                  </a:lnTo>
                  <a:cubicBezTo>
                    <a:pt x="5778" y="2604"/>
                    <a:pt x="4699" y="2921"/>
                    <a:pt x="3937" y="3429"/>
                  </a:cubicBezTo>
                  <a:cubicBezTo>
                    <a:pt x="2857" y="4191"/>
                    <a:pt x="2349" y="5144"/>
                    <a:pt x="2349" y="6287"/>
                  </a:cubicBezTo>
                  <a:cubicBezTo>
                    <a:pt x="2349" y="7366"/>
                    <a:pt x="2794" y="8255"/>
                    <a:pt x="3683" y="8954"/>
                  </a:cubicBezTo>
                  <a:cubicBezTo>
                    <a:pt x="4572" y="9715"/>
                    <a:pt x="5715" y="10097"/>
                    <a:pt x="7239" y="101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g3dc6beee290_0_928"/>
            <p:cNvSpPr/>
            <p:nvPr/>
          </p:nvSpPr>
          <p:spPr>
            <a:xfrm>
              <a:off x="600490" y="497595"/>
              <a:ext cx="16683" cy="8431"/>
            </a:xfrm>
            <a:custGeom>
              <a:avLst/>
              <a:gdLst/>
              <a:ahLst/>
              <a:cxnLst/>
              <a:rect l="l" t="t" r="r" b="b"/>
              <a:pathLst>
                <a:path w="23748" h="12001" extrusionOk="0">
                  <a:moveTo>
                    <a:pt x="23432" y="2159"/>
                  </a:moveTo>
                  <a:lnTo>
                    <a:pt x="21272" y="2159"/>
                  </a:lnTo>
                  <a:cubicBezTo>
                    <a:pt x="22098" y="2603"/>
                    <a:pt x="22733" y="3111"/>
                    <a:pt x="23114" y="3810"/>
                  </a:cubicBezTo>
                  <a:cubicBezTo>
                    <a:pt x="23558" y="4508"/>
                    <a:pt x="23749" y="5207"/>
                    <a:pt x="23749" y="5969"/>
                  </a:cubicBezTo>
                  <a:cubicBezTo>
                    <a:pt x="23749" y="7620"/>
                    <a:pt x="22987" y="9017"/>
                    <a:pt x="21400" y="10224"/>
                  </a:cubicBezTo>
                  <a:cubicBezTo>
                    <a:pt x="19875" y="11430"/>
                    <a:pt x="17653" y="12001"/>
                    <a:pt x="14859" y="12001"/>
                  </a:cubicBezTo>
                  <a:cubicBezTo>
                    <a:pt x="12954" y="12001"/>
                    <a:pt x="11303" y="11747"/>
                    <a:pt x="9969" y="11176"/>
                  </a:cubicBezTo>
                  <a:cubicBezTo>
                    <a:pt x="8636" y="10668"/>
                    <a:pt x="7620" y="9906"/>
                    <a:pt x="6985" y="9081"/>
                  </a:cubicBezTo>
                  <a:cubicBezTo>
                    <a:pt x="6350" y="8192"/>
                    <a:pt x="6032" y="7239"/>
                    <a:pt x="6032" y="6160"/>
                  </a:cubicBezTo>
                  <a:cubicBezTo>
                    <a:pt x="6032" y="5397"/>
                    <a:pt x="6223" y="4699"/>
                    <a:pt x="6668" y="4000"/>
                  </a:cubicBezTo>
                  <a:cubicBezTo>
                    <a:pt x="7049" y="3365"/>
                    <a:pt x="7620" y="2794"/>
                    <a:pt x="8382" y="2349"/>
                  </a:cubicBezTo>
                  <a:lnTo>
                    <a:pt x="0" y="2349"/>
                  </a:lnTo>
                  <a:lnTo>
                    <a:pt x="0" y="0"/>
                  </a:lnTo>
                  <a:lnTo>
                    <a:pt x="23368" y="0"/>
                  </a:lnTo>
                  <a:lnTo>
                    <a:pt x="23368" y="2222"/>
                  </a:lnTo>
                  <a:close/>
                  <a:moveTo>
                    <a:pt x="14986" y="9588"/>
                  </a:moveTo>
                  <a:cubicBezTo>
                    <a:pt x="17145" y="9588"/>
                    <a:pt x="18796" y="9207"/>
                    <a:pt x="19875" y="8446"/>
                  </a:cubicBezTo>
                  <a:cubicBezTo>
                    <a:pt x="20955" y="7683"/>
                    <a:pt x="21463" y="6794"/>
                    <a:pt x="21463" y="5778"/>
                  </a:cubicBezTo>
                  <a:cubicBezTo>
                    <a:pt x="21463" y="4763"/>
                    <a:pt x="20955" y="3937"/>
                    <a:pt x="19939" y="3175"/>
                  </a:cubicBezTo>
                  <a:cubicBezTo>
                    <a:pt x="18923" y="2413"/>
                    <a:pt x="17399" y="2096"/>
                    <a:pt x="15303" y="2096"/>
                  </a:cubicBezTo>
                  <a:cubicBezTo>
                    <a:pt x="12954" y="2096"/>
                    <a:pt x="11176" y="2476"/>
                    <a:pt x="10096" y="3175"/>
                  </a:cubicBezTo>
                  <a:cubicBezTo>
                    <a:pt x="9017" y="3874"/>
                    <a:pt x="8446" y="4826"/>
                    <a:pt x="8446" y="5969"/>
                  </a:cubicBezTo>
                  <a:cubicBezTo>
                    <a:pt x="8446" y="6985"/>
                    <a:pt x="8953" y="7810"/>
                    <a:pt x="10033" y="8509"/>
                  </a:cubicBezTo>
                  <a:cubicBezTo>
                    <a:pt x="11049" y="9207"/>
                    <a:pt x="12700" y="9588"/>
                    <a:pt x="14986" y="95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g3dc6beee290_0_928"/>
            <p:cNvSpPr/>
            <p:nvPr/>
          </p:nvSpPr>
          <p:spPr>
            <a:xfrm>
              <a:off x="605027" y="487093"/>
              <a:ext cx="12178" cy="7895"/>
            </a:xfrm>
            <a:custGeom>
              <a:avLst/>
              <a:gdLst/>
              <a:ahLst/>
              <a:cxnLst/>
              <a:rect l="l" t="t" r="r" b="b"/>
              <a:pathLst>
                <a:path w="17335" h="11239" extrusionOk="0">
                  <a:moveTo>
                    <a:pt x="16955" y="2159"/>
                  </a:moveTo>
                  <a:lnTo>
                    <a:pt x="14478" y="2159"/>
                  </a:lnTo>
                  <a:cubicBezTo>
                    <a:pt x="15431" y="2731"/>
                    <a:pt x="16129" y="3365"/>
                    <a:pt x="16637" y="4064"/>
                  </a:cubicBezTo>
                  <a:cubicBezTo>
                    <a:pt x="17145" y="4826"/>
                    <a:pt x="17336" y="5651"/>
                    <a:pt x="17336" y="6540"/>
                  </a:cubicBezTo>
                  <a:cubicBezTo>
                    <a:pt x="17336" y="7620"/>
                    <a:pt x="17018" y="8572"/>
                    <a:pt x="16447" y="9335"/>
                  </a:cubicBezTo>
                  <a:cubicBezTo>
                    <a:pt x="15875" y="10096"/>
                    <a:pt x="15113" y="10604"/>
                    <a:pt x="14224" y="10858"/>
                  </a:cubicBezTo>
                  <a:cubicBezTo>
                    <a:pt x="13335" y="11113"/>
                    <a:pt x="12065" y="11239"/>
                    <a:pt x="10541" y="11239"/>
                  </a:cubicBezTo>
                  <a:lnTo>
                    <a:pt x="64" y="11239"/>
                  </a:lnTo>
                  <a:lnTo>
                    <a:pt x="64" y="8890"/>
                  </a:lnTo>
                  <a:lnTo>
                    <a:pt x="9462" y="8890"/>
                  </a:lnTo>
                  <a:cubicBezTo>
                    <a:pt x="11176" y="8890"/>
                    <a:pt x="12383" y="8826"/>
                    <a:pt x="12954" y="8636"/>
                  </a:cubicBezTo>
                  <a:cubicBezTo>
                    <a:pt x="13526" y="8446"/>
                    <a:pt x="14034" y="8128"/>
                    <a:pt x="14351" y="7683"/>
                  </a:cubicBezTo>
                  <a:cubicBezTo>
                    <a:pt x="14732" y="7239"/>
                    <a:pt x="14859" y="6667"/>
                    <a:pt x="14859" y="6096"/>
                  </a:cubicBezTo>
                  <a:cubicBezTo>
                    <a:pt x="14859" y="4953"/>
                    <a:pt x="14415" y="4064"/>
                    <a:pt x="13462" y="3302"/>
                  </a:cubicBezTo>
                  <a:cubicBezTo>
                    <a:pt x="12637" y="2667"/>
                    <a:pt x="11176" y="2349"/>
                    <a:pt x="9081" y="2349"/>
                  </a:cubicBezTo>
                  <a:lnTo>
                    <a:pt x="0" y="2349"/>
                  </a:lnTo>
                  <a:lnTo>
                    <a:pt x="0" y="0"/>
                  </a:lnTo>
                  <a:lnTo>
                    <a:pt x="16955" y="0"/>
                  </a:lnTo>
                  <a:lnTo>
                    <a:pt x="16955" y="2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g3dc6beee290_0_928"/>
            <p:cNvSpPr/>
            <p:nvPr/>
          </p:nvSpPr>
          <p:spPr>
            <a:xfrm>
              <a:off x="604804" y="476592"/>
              <a:ext cx="12401" cy="8520"/>
            </a:xfrm>
            <a:custGeom>
              <a:avLst/>
              <a:gdLst/>
              <a:ahLst/>
              <a:cxnLst/>
              <a:rect l="l" t="t" r="r" b="b"/>
              <a:pathLst>
                <a:path w="17652" h="12128" extrusionOk="0">
                  <a:moveTo>
                    <a:pt x="11049" y="2286"/>
                  </a:moveTo>
                  <a:lnTo>
                    <a:pt x="11430" y="0"/>
                  </a:lnTo>
                  <a:cubicBezTo>
                    <a:pt x="13462" y="254"/>
                    <a:pt x="14986" y="953"/>
                    <a:pt x="16065" y="1968"/>
                  </a:cubicBezTo>
                  <a:cubicBezTo>
                    <a:pt x="17145" y="3048"/>
                    <a:pt x="17653" y="4318"/>
                    <a:pt x="17653" y="5842"/>
                  </a:cubicBezTo>
                  <a:cubicBezTo>
                    <a:pt x="17653" y="7683"/>
                    <a:pt x="16891" y="9144"/>
                    <a:pt x="15431" y="10350"/>
                  </a:cubicBezTo>
                  <a:cubicBezTo>
                    <a:pt x="13906" y="11557"/>
                    <a:pt x="11747" y="12128"/>
                    <a:pt x="8826" y="12128"/>
                  </a:cubicBezTo>
                  <a:cubicBezTo>
                    <a:pt x="5906" y="12128"/>
                    <a:pt x="3683" y="11557"/>
                    <a:pt x="2222" y="10350"/>
                  </a:cubicBezTo>
                  <a:cubicBezTo>
                    <a:pt x="762" y="9144"/>
                    <a:pt x="0" y="7620"/>
                    <a:pt x="0" y="5778"/>
                  </a:cubicBezTo>
                  <a:cubicBezTo>
                    <a:pt x="0" y="4318"/>
                    <a:pt x="444" y="3111"/>
                    <a:pt x="1333" y="2159"/>
                  </a:cubicBezTo>
                  <a:cubicBezTo>
                    <a:pt x="2222" y="1207"/>
                    <a:pt x="3556" y="571"/>
                    <a:pt x="5334" y="254"/>
                  </a:cubicBezTo>
                  <a:lnTo>
                    <a:pt x="5778" y="2540"/>
                  </a:lnTo>
                  <a:cubicBezTo>
                    <a:pt x="4635" y="2731"/>
                    <a:pt x="3810" y="3175"/>
                    <a:pt x="3239" y="3683"/>
                  </a:cubicBezTo>
                  <a:cubicBezTo>
                    <a:pt x="2667" y="4254"/>
                    <a:pt x="2413" y="4889"/>
                    <a:pt x="2413" y="5651"/>
                  </a:cubicBezTo>
                  <a:cubicBezTo>
                    <a:pt x="2413" y="6794"/>
                    <a:pt x="2921" y="7747"/>
                    <a:pt x="3937" y="8509"/>
                  </a:cubicBezTo>
                  <a:cubicBezTo>
                    <a:pt x="4953" y="9271"/>
                    <a:pt x="6604" y="9652"/>
                    <a:pt x="8826" y="9652"/>
                  </a:cubicBezTo>
                  <a:cubicBezTo>
                    <a:pt x="11049" y="9652"/>
                    <a:pt x="12827" y="9271"/>
                    <a:pt x="13843" y="8572"/>
                  </a:cubicBezTo>
                  <a:cubicBezTo>
                    <a:pt x="14859" y="7874"/>
                    <a:pt x="15367" y="6921"/>
                    <a:pt x="15367" y="5778"/>
                  </a:cubicBezTo>
                  <a:cubicBezTo>
                    <a:pt x="15367" y="4889"/>
                    <a:pt x="15049" y="4128"/>
                    <a:pt x="14351" y="3493"/>
                  </a:cubicBezTo>
                  <a:cubicBezTo>
                    <a:pt x="13653" y="2857"/>
                    <a:pt x="12573" y="2476"/>
                    <a:pt x="11176" y="22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g3dc6beee290_0_928"/>
            <p:cNvSpPr/>
            <p:nvPr/>
          </p:nvSpPr>
          <p:spPr>
            <a:xfrm>
              <a:off x="604760" y="466802"/>
              <a:ext cx="12445" cy="8966"/>
            </a:xfrm>
            <a:custGeom>
              <a:avLst/>
              <a:gdLst/>
              <a:ahLst/>
              <a:cxnLst/>
              <a:rect l="l" t="t" r="r" b="b"/>
              <a:pathLst>
                <a:path w="17716" h="12763" extrusionOk="0">
                  <a:moveTo>
                    <a:pt x="15240" y="2921"/>
                  </a:moveTo>
                  <a:cubicBezTo>
                    <a:pt x="16065" y="3683"/>
                    <a:pt x="16700" y="4508"/>
                    <a:pt x="17082" y="5397"/>
                  </a:cubicBezTo>
                  <a:cubicBezTo>
                    <a:pt x="17463" y="6286"/>
                    <a:pt x="17717" y="7112"/>
                    <a:pt x="17717" y="8064"/>
                  </a:cubicBezTo>
                  <a:cubicBezTo>
                    <a:pt x="17717" y="9525"/>
                    <a:pt x="17272" y="10668"/>
                    <a:pt x="16383" y="11493"/>
                  </a:cubicBezTo>
                  <a:cubicBezTo>
                    <a:pt x="15494" y="12382"/>
                    <a:pt x="14351" y="12763"/>
                    <a:pt x="12890" y="12763"/>
                  </a:cubicBezTo>
                  <a:cubicBezTo>
                    <a:pt x="11938" y="12763"/>
                    <a:pt x="11049" y="12573"/>
                    <a:pt x="10287" y="12128"/>
                  </a:cubicBezTo>
                  <a:cubicBezTo>
                    <a:pt x="9525" y="11747"/>
                    <a:pt x="8954" y="11176"/>
                    <a:pt x="8509" y="10477"/>
                  </a:cubicBezTo>
                  <a:cubicBezTo>
                    <a:pt x="8065" y="9779"/>
                    <a:pt x="7747" y="8699"/>
                    <a:pt x="7557" y="7302"/>
                  </a:cubicBezTo>
                  <a:cubicBezTo>
                    <a:pt x="7303" y="5397"/>
                    <a:pt x="6922" y="4000"/>
                    <a:pt x="6540" y="3111"/>
                  </a:cubicBezTo>
                  <a:lnTo>
                    <a:pt x="5779" y="3111"/>
                  </a:lnTo>
                  <a:cubicBezTo>
                    <a:pt x="4636" y="3111"/>
                    <a:pt x="3810" y="3302"/>
                    <a:pt x="3365" y="3746"/>
                  </a:cubicBezTo>
                  <a:cubicBezTo>
                    <a:pt x="2667" y="4318"/>
                    <a:pt x="2350" y="5207"/>
                    <a:pt x="2350" y="6413"/>
                  </a:cubicBezTo>
                  <a:cubicBezTo>
                    <a:pt x="2350" y="7493"/>
                    <a:pt x="2604" y="8318"/>
                    <a:pt x="3048" y="8890"/>
                  </a:cubicBezTo>
                  <a:cubicBezTo>
                    <a:pt x="3493" y="9461"/>
                    <a:pt x="4382" y="9842"/>
                    <a:pt x="5588" y="10096"/>
                  </a:cubicBezTo>
                  <a:lnTo>
                    <a:pt x="5207" y="12382"/>
                  </a:lnTo>
                  <a:cubicBezTo>
                    <a:pt x="3365" y="12065"/>
                    <a:pt x="2096" y="11366"/>
                    <a:pt x="1270" y="10350"/>
                  </a:cubicBezTo>
                  <a:cubicBezTo>
                    <a:pt x="444" y="9334"/>
                    <a:pt x="0" y="7938"/>
                    <a:pt x="0" y="6032"/>
                  </a:cubicBezTo>
                  <a:cubicBezTo>
                    <a:pt x="0" y="4572"/>
                    <a:pt x="254" y="3429"/>
                    <a:pt x="825" y="2603"/>
                  </a:cubicBezTo>
                  <a:cubicBezTo>
                    <a:pt x="1397" y="1778"/>
                    <a:pt x="2032" y="1270"/>
                    <a:pt x="2857" y="1016"/>
                  </a:cubicBezTo>
                  <a:cubicBezTo>
                    <a:pt x="3683" y="825"/>
                    <a:pt x="4826" y="698"/>
                    <a:pt x="6414" y="698"/>
                  </a:cubicBezTo>
                  <a:lnTo>
                    <a:pt x="10224" y="698"/>
                  </a:lnTo>
                  <a:cubicBezTo>
                    <a:pt x="12890" y="698"/>
                    <a:pt x="14605" y="698"/>
                    <a:pt x="15304" y="571"/>
                  </a:cubicBezTo>
                  <a:cubicBezTo>
                    <a:pt x="16002" y="444"/>
                    <a:pt x="16700" y="254"/>
                    <a:pt x="17336" y="0"/>
                  </a:cubicBezTo>
                  <a:lnTo>
                    <a:pt x="17336" y="2476"/>
                  </a:lnTo>
                  <a:cubicBezTo>
                    <a:pt x="16764" y="2730"/>
                    <a:pt x="16065" y="2857"/>
                    <a:pt x="15240" y="2984"/>
                  </a:cubicBezTo>
                  <a:moveTo>
                    <a:pt x="8826" y="3175"/>
                  </a:moveTo>
                  <a:cubicBezTo>
                    <a:pt x="9271" y="4064"/>
                    <a:pt x="9589" y="5334"/>
                    <a:pt x="9906" y="6985"/>
                  </a:cubicBezTo>
                  <a:cubicBezTo>
                    <a:pt x="10097" y="8001"/>
                    <a:pt x="10287" y="8636"/>
                    <a:pt x="10478" y="9080"/>
                  </a:cubicBezTo>
                  <a:cubicBezTo>
                    <a:pt x="10668" y="9461"/>
                    <a:pt x="10986" y="9779"/>
                    <a:pt x="11430" y="9969"/>
                  </a:cubicBezTo>
                  <a:cubicBezTo>
                    <a:pt x="11811" y="10160"/>
                    <a:pt x="12319" y="10287"/>
                    <a:pt x="12827" y="10287"/>
                  </a:cubicBezTo>
                  <a:cubicBezTo>
                    <a:pt x="13653" y="10287"/>
                    <a:pt x="14288" y="10033"/>
                    <a:pt x="14796" y="9525"/>
                  </a:cubicBezTo>
                  <a:cubicBezTo>
                    <a:pt x="15304" y="9017"/>
                    <a:pt x="15494" y="8318"/>
                    <a:pt x="15494" y="7429"/>
                  </a:cubicBezTo>
                  <a:cubicBezTo>
                    <a:pt x="15494" y="6540"/>
                    <a:pt x="15304" y="5842"/>
                    <a:pt x="14859" y="5143"/>
                  </a:cubicBezTo>
                  <a:cubicBezTo>
                    <a:pt x="14415" y="4445"/>
                    <a:pt x="13843" y="3937"/>
                    <a:pt x="13144" y="3619"/>
                  </a:cubicBezTo>
                  <a:cubicBezTo>
                    <a:pt x="12446" y="3302"/>
                    <a:pt x="11367" y="3111"/>
                    <a:pt x="9969" y="3111"/>
                  </a:cubicBezTo>
                  <a:lnTo>
                    <a:pt x="8890" y="3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g3dc6beee290_0_928"/>
            <p:cNvSpPr/>
            <p:nvPr/>
          </p:nvSpPr>
          <p:spPr>
            <a:xfrm>
              <a:off x="604804" y="456789"/>
              <a:ext cx="12401" cy="8520"/>
            </a:xfrm>
            <a:custGeom>
              <a:avLst/>
              <a:gdLst/>
              <a:ahLst/>
              <a:cxnLst/>
              <a:rect l="l" t="t" r="r" b="b"/>
              <a:pathLst>
                <a:path w="17652" h="12128" extrusionOk="0">
                  <a:moveTo>
                    <a:pt x="11049" y="2286"/>
                  </a:moveTo>
                  <a:lnTo>
                    <a:pt x="11430" y="0"/>
                  </a:lnTo>
                  <a:cubicBezTo>
                    <a:pt x="13462" y="254"/>
                    <a:pt x="14986" y="953"/>
                    <a:pt x="16065" y="1969"/>
                  </a:cubicBezTo>
                  <a:cubicBezTo>
                    <a:pt x="17145" y="3048"/>
                    <a:pt x="17653" y="4318"/>
                    <a:pt x="17653" y="5842"/>
                  </a:cubicBezTo>
                  <a:cubicBezTo>
                    <a:pt x="17653" y="7684"/>
                    <a:pt x="16891" y="9144"/>
                    <a:pt x="15431" y="10351"/>
                  </a:cubicBezTo>
                  <a:cubicBezTo>
                    <a:pt x="13906" y="11494"/>
                    <a:pt x="11747" y="12128"/>
                    <a:pt x="8826" y="12128"/>
                  </a:cubicBezTo>
                  <a:cubicBezTo>
                    <a:pt x="5906" y="12128"/>
                    <a:pt x="3683" y="11557"/>
                    <a:pt x="2222" y="10351"/>
                  </a:cubicBezTo>
                  <a:cubicBezTo>
                    <a:pt x="762" y="9144"/>
                    <a:pt x="0" y="7620"/>
                    <a:pt x="0" y="5778"/>
                  </a:cubicBezTo>
                  <a:cubicBezTo>
                    <a:pt x="0" y="4318"/>
                    <a:pt x="444" y="3112"/>
                    <a:pt x="1333" y="2159"/>
                  </a:cubicBezTo>
                  <a:cubicBezTo>
                    <a:pt x="2222" y="1206"/>
                    <a:pt x="3556" y="572"/>
                    <a:pt x="5334" y="254"/>
                  </a:cubicBezTo>
                  <a:lnTo>
                    <a:pt x="5778" y="2540"/>
                  </a:lnTo>
                  <a:cubicBezTo>
                    <a:pt x="4635" y="2731"/>
                    <a:pt x="3810" y="3175"/>
                    <a:pt x="3239" y="3683"/>
                  </a:cubicBezTo>
                  <a:cubicBezTo>
                    <a:pt x="2667" y="4255"/>
                    <a:pt x="2413" y="4890"/>
                    <a:pt x="2413" y="5652"/>
                  </a:cubicBezTo>
                  <a:cubicBezTo>
                    <a:pt x="2413" y="6795"/>
                    <a:pt x="2921" y="7747"/>
                    <a:pt x="3937" y="8509"/>
                  </a:cubicBezTo>
                  <a:cubicBezTo>
                    <a:pt x="4953" y="9271"/>
                    <a:pt x="6604" y="9652"/>
                    <a:pt x="8826" y="9652"/>
                  </a:cubicBezTo>
                  <a:cubicBezTo>
                    <a:pt x="11049" y="9652"/>
                    <a:pt x="12827" y="9271"/>
                    <a:pt x="13843" y="8573"/>
                  </a:cubicBezTo>
                  <a:cubicBezTo>
                    <a:pt x="14859" y="7810"/>
                    <a:pt x="15367" y="6922"/>
                    <a:pt x="15367" y="5778"/>
                  </a:cubicBezTo>
                  <a:cubicBezTo>
                    <a:pt x="15367" y="4890"/>
                    <a:pt x="15049" y="4127"/>
                    <a:pt x="14351" y="3492"/>
                  </a:cubicBezTo>
                  <a:cubicBezTo>
                    <a:pt x="13653" y="2858"/>
                    <a:pt x="12573" y="2476"/>
                    <a:pt x="11176" y="22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g3dc6beee290_0_928"/>
            <p:cNvSpPr/>
            <p:nvPr/>
          </p:nvSpPr>
          <p:spPr>
            <a:xfrm>
              <a:off x="600534" y="453719"/>
              <a:ext cx="16416" cy="1650"/>
            </a:xfrm>
            <a:custGeom>
              <a:avLst/>
              <a:gdLst/>
              <a:ahLst/>
              <a:cxnLst/>
              <a:rect l="l" t="t" r="r" b="b"/>
              <a:pathLst>
                <a:path w="23368" h="2349" extrusionOk="0">
                  <a:moveTo>
                    <a:pt x="0" y="0"/>
                  </a:moveTo>
                  <a:lnTo>
                    <a:pt x="3302" y="0"/>
                  </a:lnTo>
                  <a:lnTo>
                    <a:pt x="3302" y="2349"/>
                  </a:lnTo>
                  <a:lnTo>
                    <a:pt x="0" y="2349"/>
                  </a:lnTo>
                  <a:lnTo>
                    <a:pt x="0" y="0"/>
                  </a:lnTo>
                  <a:close/>
                  <a:moveTo>
                    <a:pt x="6413" y="0"/>
                  </a:moveTo>
                  <a:lnTo>
                    <a:pt x="23368" y="0"/>
                  </a:lnTo>
                  <a:lnTo>
                    <a:pt x="23368" y="2349"/>
                  </a:lnTo>
                  <a:lnTo>
                    <a:pt x="6413" y="2349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g3dc6beee290_0_928"/>
            <p:cNvSpPr/>
            <p:nvPr/>
          </p:nvSpPr>
          <p:spPr>
            <a:xfrm>
              <a:off x="600401" y="442727"/>
              <a:ext cx="16772" cy="9144"/>
            </a:xfrm>
            <a:custGeom>
              <a:avLst/>
              <a:gdLst/>
              <a:ahLst/>
              <a:cxnLst/>
              <a:rect l="l" t="t" r="r" b="b"/>
              <a:pathLst>
                <a:path w="23875" h="13017" extrusionOk="0">
                  <a:moveTo>
                    <a:pt x="15049" y="12954"/>
                  </a:moveTo>
                  <a:cubicBezTo>
                    <a:pt x="12128" y="12954"/>
                    <a:pt x="9906" y="12319"/>
                    <a:pt x="8445" y="11113"/>
                  </a:cubicBezTo>
                  <a:cubicBezTo>
                    <a:pt x="6985" y="9906"/>
                    <a:pt x="6223" y="8319"/>
                    <a:pt x="6223" y="6477"/>
                  </a:cubicBezTo>
                  <a:cubicBezTo>
                    <a:pt x="6223" y="4635"/>
                    <a:pt x="6985" y="3112"/>
                    <a:pt x="8445" y="1842"/>
                  </a:cubicBezTo>
                  <a:cubicBezTo>
                    <a:pt x="9906" y="572"/>
                    <a:pt x="12065" y="0"/>
                    <a:pt x="14859" y="0"/>
                  </a:cubicBezTo>
                  <a:cubicBezTo>
                    <a:pt x="17907" y="0"/>
                    <a:pt x="20129" y="635"/>
                    <a:pt x="21653" y="1842"/>
                  </a:cubicBezTo>
                  <a:cubicBezTo>
                    <a:pt x="23177" y="3048"/>
                    <a:pt x="23876" y="4635"/>
                    <a:pt x="23876" y="6540"/>
                  </a:cubicBezTo>
                  <a:cubicBezTo>
                    <a:pt x="23876" y="8446"/>
                    <a:pt x="23114" y="9969"/>
                    <a:pt x="21653" y="11176"/>
                  </a:cubicBezTo>
                  <a:cubicBezTo>
                    <a:pt x="20193" y="12446"/>
                    <a:pt x="17970" y="13017"/>
                    <a:pt x="15049" y="13017"/>
                  </a:cubicBezTo>
                  <a:moveTo>
                    <a:pt x="15049" y="10604"/>
                  </a:moveTo>
                  <a:cubicBezTo>
                    <a:pt x="17208" y="10604"/>
                    <a:pt x="18859" y="10224"/>
                    <a:pt x="19939" y="9398"/>
                  </a:cubicBezTo>
                  <a:cubicBezTo>
                    <a:pt x="21018" y="8572"/>
                    <a:pt x="21526" y="7620"/>
                    <a:pt x="21526" y="6413"/>
                  </a:cubicBezTo>
                  <a:cubicBezTo>
                    <a:pt x="21526" y="5334"/>
                    <a:pt x="20955" y="4381"/>
                    <a:pt x="19875" y="3556"/>
                  </a:cubicBezTo>
                  <a:cubicBezTo>
                    <a:pt x="18796" y="2794"/>
                    <a:pt x="17145" y="2349"/>
                    <a:pt x="14986" y="2349"/>
                  </a:cubicBezTo>
                  <a:cubicBezTo>
                    <a:pt x="12827" y="2349"/>
                    <a:pt x="11176" y="2731"/>
                    <a:pt x="10096" y="3556"/>
                  </a:cubicBezTo>
                  <a:cubicBezTo>
                    <a:pt x="9017" y="4381"/>
                    <a:pt x="8509" y="5334"/>
                    <a:pt x="8509" y="6540"/>
                  </a:cubicBezTo>
                  <a:cubicBezTo>
                    <a:pt x="8509" y="7683"/>
                    <a:pt x="9017" y="8636"/>
                    <a:pt x="10096" y="9398"/>
                  </a:cubicBezTo>
                  <a:cubicBezTo>
                    <a:pt x="11176" y="10160"/>
                    <a:pt x="12763" y="10604"/>
                    <a:pt x="14986" y="10604"/>
                  </a:cubicBezTo>
                  <a:moveTo>
                    <a:pt x="4445" y="8255"/>
                  </a:moveTo>
                  <a:lnTo>
                    <a:pt x="0" y="6540"/>
                  </a:lnTo>
                  <a:lnTo>
                    <a:pt x="0" y="3492"/>
                  </a:lnTo>
                  <a:lnTo>
                    <a:pt x="4445" y="6350"/>
                  </a:lnTo>
                  <a:lnTo>
                    <a:pt x="4445" y="83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g3dc6beee290_0_928"/>
            <p:cNvSpPr/>
            <p:nvPr/>
          </p:nvSpPr>
          <p:spPr>
            <a:xfrm>
              <a:off x="604760" y="432937"/>
              <a:ext cx="12222" cy="7940"/>
            </a:xfrm>
            <a:custGeom>
              <a:avLst/>
              <a:gdLst/>
              <a:ahLst/>
              <a:cxnLst/>
              <a:rect l="l" t="t" r="r" b="b"/>
              <a:pathLst>
                <a:path w="17398" h="11303" extrusionOk="0">
                  <a:moveTo>
                    <a:pt x="17336" y="11176"/>
                  </a:moveTo>
                  <a:lnTo>
                    <a:pt x="381" y="11176"/>
                  </a:lnTo>
                  <a:lnTo>
                    <a:pt x="381" y="9081"/>
                  </a:lnTo>
                  <a:lnTo>
                    <a:pt x="2794" y="9081"/>
                  </a:lnTo>
                  <a:cubicBezTo>
                    <a:pt x="1842" y="8573"/>
                    <a:pt x="1143" y="7938"/>
                    <a:pt x="699" y="7239"/>
                  </a:cubicBezTo>
                  <a:cubicBezTo>
                    <a:pt x="254" y="6477"/>
                    <a:pt x="0" y="5651"/>
                    <a:pt x="0" y="4699"/>
                  </a:cubicBezTo>
                  <a:cubicBezTo>
                    <a:pt x="0" y="3937"/>
                    <a:pt x="127" y="3239"/>
                    <a:pt x="444" y="2667"/>
                  </a:cubicBezTo>
                  <a:cubicBezTo>
                    <a:pt x="762" y="2032"/>
                    <a:pt x="1143" y="1524"/>
                    <a:pt x="1588" y="1143"/>
                  </a:cubicBezTo>
                  <a:cubicBezTo>
                    <a:pt x="2032" y="762"/>
                    <a:pt x="2667" y="444"/>
                    <a:pt x="3429" y="254"/>
                  </a:cubicBezTo>
                  <a:cubicBezTo>
                    <a:pt x="4191" y="64"/>
                    <a:pt x="5334" y="0"/>
                    <a:pt x="6922" y="0"/>
                  </a:cubicBezTo>
                  <a:lnTo>
                    <a:pt x="17336" y="0"/>
                  </a:lnTo>
                  <a:lnTo>
                    <a:pt x="17336" y="2349"/>
                  </a:lnTo>
                  <a:lnTo>
                    <a:pt x="7049" y="2349"/>
                  </a:lnTo>
                  <a:cubicBezTo>
                    <a:pt x="5779" y="2349"/>
                    <a:pt x="4890" y="2476"/>
                    <a:pt x="4318" y="2667"/>
                  </a:cubicBezTo>
                  <a:cubicBezTo>
                    <a:pt x="3747" y="2858"/>
                    <a:pt x="3302" y="3239"/>
                    <a:pt x="2985" y="3683"/>
                  </a:cubicBezTo>
                  <a:cubicBezTo>
                    <a:pt x="2667" y="4128"/>
                    <a:pt x="2540" y="4635"/>
                    <a:pt x="2540" y="5271"/>
                  </a:cubicBezTo>
                  <a:cubicBezTo>
                    <a:pt x="2540" y="6414"/>
                    <a:pt x="2985" y="7303"/>
                    <a:pt x="3810" y="7938"/>
                  </a:cubicBezTo>
                  <a:cubicBezTo>
                    <a:pt x="4636" y="8636"/>
                    <a:pt x="6096" y="8953"/>
                    <a:pt x="8128" y="8953"/>
                  </a:cubicBezTo>
                  <a:lnTo>
                    <a:pt x="17399" y="8953"/>
                  </a:lnTo>
                  <a:lnTo>
                    <a:pt x="17399" y="113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g3dc6beee290_0_928"/>
            <p:cNvSpPr/>
            <p:nvPr/>
          </p:nvSpPr>
          <p:spPr>
            <a:xfrm>
              <a:off x="597375" y="551440"/>
              <a:ext cx="1026" cy="86674"/>
            </a:xfrm>
            <a:custGeom>
              <a:avLst/>
              <a:gdLst/>
              <a:ahLst/>
              <a:cxnLst/>
              <a:rect l="l" t="t" r="r" b="b"/>
              <a:pathLst>
                <a:path w="1460" h="123380" extrusionOk="0">
                  <a:moveTo>
                    <a:pt x="0" y="0"/>
                  </a:moveTo>
                  <a:lnTo>
                    <a:pt x="1461" y="0"/>
                  </a:lnTo>
                  <a:lnTo>
                    <a:pt x="1461" y="123381"/>
                  </a:lnTo>
                  <a:lnTo>
                    <a:pt x="0" y="123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g3dc6beee290_0_928"/>
            <p:cNvSpPr/>
            <p:nvPr/>
          </p:nvSpPr>
          <p:spPr>
            <a:xfrm>
              <a:off x="618951" y="551440"/>
              <a:ext cx="1026" cy="86674"/>
            </a:xfrm>
            <a:custGeom>
              <a:avLst/>
              <a:gdLst/>
              <a:ahLst/>
              <a:cxnLst/>
              <a:rect l="l" t="t" r="r" b="b"/>
              <a:pathLst>
                <a:path w="1460" h="123380" extrusionOk="0">
                  <a:moveTo>
                    <a:pt x="0" y="0"/>
                  </a:moveTo>
                  <a:lnTo>
                    <a:pt x="1461" y="0"/>
                  </a:lnTo>
                  <a:lnTo>
                    <a:pt x="1461" y="123381"/>
                  </a:lnTo>
                  <a:lnTo>
                    <a:pt x="0" y="123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g3dc6beee290_0_928"/>
            <p:cNvSpPr/>
            <p:nvPr/>
          </p:nvSpPr>
          <p:spPr>
            <a:xfrm>
              <a:off x="618951" y="551440"/>
              <a:ext cx="1026" cy="86674"/>
            </a:xfrm>
            <a:custGeom>
              <a:avLst/>
              <a:gdLst/>
              <a:ahLst/>
              <a:cxnLst/>
              <a:rect l="l" t="t" r="r" b="b"/>
              <a:pathLst>
                <a:path w="1460" h="123380" extrusionOk="0">
                  <a:moveTo>
                    <a:pt x="0" y="0"/>
                  </a:moveTo>
                  <a:lnTo>
                    <a:pt x="1461" y="0"/>
                  </a:lnTo>
                  <a:lnTo>
                    <a:pt x="1461" y="123381"/>
                  </a:lnTo>
                  <a:lnTo>
                    <a:pt x="0" y="123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6" name="Google Shape;866;g3dc6beee290_0_928"/>
          <p:cNvSpPr/>
          <p:nvPr/>
        </p:nvSpPr>
        <p:spPr>
          <a:xfrm>
            <a:off x="536600" y="2931200"/>
            <a:ext cx="6932100" cy="624300"/>
          </a:xfrm>
          <a:prstGeom prst="roundRect">
            <a:avLst>
              <a:gd name="adj" fmla="val 17087"/>
            </a:avLst>
          </a:prstGeom>
          <a:solidFill>
            <a:srgbClr val="835C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3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Segundo </a:t>
            </a:r>
            <a:r>
              <a:rPr lang="es-CO" sz="31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Trimestre de 2026</a:t>
            </a:r>
            <a:endParaRPr lang="es-CO" sz="31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7" name="Google Shape;867;g3dc6beee290_0_928"/>
          <p:cNvCxnSpPr>
            <a:endCxn id="866" idx="1"/>
          </p:cNvCxnSpPr>
          <p:nvPr/>
        </p:nvCxnSpPr>
        <p:spPr>
          <a:xfrm>
            <a:off x="-190600" y="3243350"/>
            <a:ext cx="727200" cy="0"/>
          </a:xfrm>
          <a:prstGeom prst="straightConnector1">
            <a:avLst/>
          </a:prstGeom>
          <a:noFill/>
          <a:ln w="19050" cap="flat" cmpd="sng">
            <a:solidFill>
              <a:srgbClr val="835CA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8" name="Google Shape;868;g3dc6beee290_0_928"/>
          <p:cNvSpPr txBox="1"/>
          <p:nvPr/>
        </p:nvSpPr>
        <p:spPr>
          <a:xfrm>
            <a:off x="315875" y="5345800"/>
            <a:ext cx="224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150" tIns="50050" rIns="100150" bIns="500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2"/>
              <a:buFont typeface="Arial"/>
              <a:buNone/>
            </a:pPr>
            <a:r>
              <a:rPr lang="es-CO" sz="1443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Peticiones</a:t>
            </a:r>
          </a:p>
        </p:txBody>
      </p:sp>
      <p:sp>
        <p:nvSpPr>
          <p:cNvPr id="869" name="Google Shape;869;g3dc6beee290_0_928"/>
          <p:cNvSpPr/>
          <p:nvPr/>
        </p:nvSpPr>
        <p:spPr>
          <a:xfrm>
            <a:off x="6931950" y="2724250"/>
            <a:ext cx="1038000" cy="1038000"/>
          </a:xfrm>
          <a:prstGeom prst="ellipse">
            <a:avLst/>
          </a:prstGeom>
          <a:solidFill>
            <a:srgbClr val="835CA3"/>
          </a:solidFill>
          <a:ln>
            <a:noFill/>
          </a:ln>
        </p:spPr>
        <p:txBody>
          <a:bodyPr spcFirstLastPara="1" wrap="square" lIns="222925" tIns="222925" rIns="222925" bIns="222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4"/>
              <a:buFont typeface="Arial"/>
              <a:buNone/>
            </a:pPr>
            <a:endParaRPr sz="3414" b="0" i="0" u="none" strike="noStrike" cap="none">
              <a:solidFill>
                <a:srgbClr val="F6F7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0" name="Google Shape;870;g3dc6beee290_0_928"/>
          <p:cNvGrpSpPr/>
          <p:nvPr/>
        </p:nvGrpSpPr>
        <p:grpSpPr>
          <a:xfrm>
            <a:off x="7230479" y="3040046"/>
            <a:ext cx="440935" cy="442113"/>
            <a:chOff x="-61784125" y="3377700"/>
            <a:chExt cx="316650" cy="317450"/>
          </a:xfrm>
        </p:grpSpPr>
        <p:sp>
          <p:nvSpPr>
            <p:cNvPr id="871" name="Google Shape;871;g3dc6beee290_0_928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1558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3dc6beee290_0_928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1558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3dc6beee290_0_928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1558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3dc6beee290_0_928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1558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3dc6beee290_0_928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1558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3dc6beee290_0_928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1558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3dc6beee290_0_928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F9E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1558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78" name="Google Shape;878;g3dc6beee290_0_928"/>
          <p:cNvCxnSpPr/>
          <p:nvPr/>
        </p:nvCxnSpPr>
        <p:spPr>
          <a:xfrm>
            <a:off x="556800" y="5193225"/>
            <a:ext cx="1675200" cy="0"/>
          </a:xfrm>
          <a:prstGeom prst="straightConnector1">
            <a:avLst/>
          </a:prstGeom>
          <a:noFill/>
          <a:ln w="19050" cap="flat" cmpd="sng">
            <a:solidFill>
              <a:srgbClr val="F9EE9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79" name="Google Shape;879;g3dc6beee290_0_928"/>
          <p:cNvSpPr/>
          <p:nvPr/>
        </p:nvSpPr>
        <p:spPr>
          <a:xfrm>
            <a:off x="4972330" y="4054200"/>
            <a:ext cx="2235600" cy="2247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47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g3dc6beee290_0_928"/>
          <p:cNvSpPr txBox="1"/>
          <p:nvPr/>
        </p:nvSpPr>
        <p:spPr>
          <a:xfrm>
            <a:off x="4951400" y="5345800"/>
            <a:ext cx="224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150" tIns="50050" rIns="100150" bIns="500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2"/>
              <a:buFont typeface="Arial"/>
              <a:buNone/>
            </a:pPr>
            <a:r>
              <a:rPr lang="es-CO" sz="1443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Reclamos</a:t>
            </a:r>
          </a:p>
        </p:txBody>
      </p:sp>
      <p:cxnSp>
        <p:nvCxnSpPr>
          <p:cNvPr id="881" name="Google Shape;881;g3dc6beee290_0_928"/>
          <p:cNvCxnSpPr/>
          <p:nvPr/>
        </p:nvCxnSpPr>
        <p:spPr>
          <a:xfrm>
            <a:off x="5252530" y="5193225"/>
            <a:ext cx="1675200" cy="0"/>
          </a:xfrm>
          <a:prstGeom prst="straightConnector1">
            <a:avLst/>
          </a:prstGeom>
          <a:noFill/>
          <a:ln w="19050" cap="flat" cmpd="sng">
            <a:solidFill>
              <a:srgbClr val="F9EE9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82" name="Google Shape;882;g3dc6beee290_0_928"/>
          <p:cNvSpPr/>
          <p:nvPr/>
        </p:nvSpPr>
        <p:spPr>
          <a:xfrm>
            <a:off x="2662448" y="4054200"/>
            <a:ext cx="2235600" cy="2247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47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g3dc6beee290_0_928"/>
          <p:cNvSpPr txBox="1"/>
          <p:nvPr/>
        </p:nvSpPr>
        <p:spPr>
          <a:xfrm>
            <a:off x="2635038" y="5345800"/>
            <a:ext cx="224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150" tIns="50050" rIns="100150" bIns="500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2"/>
              <a:buFont typeface="Arial"/>
              <a:buNone/>
            </a:pPr>
            <a:r>
              <a:rPr lang="es-CO" sz="1443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Quejas</a:t>
            </a:r>
          </a:p>
        </p:txBody>
      </p:sp>
      <p:cxnSp>
        <p:nvCxnSpPr>
          <p:cNvPr id="884" name="Google Shape;884;g3dc6beee290_0_928"/>
          <p:cNvCxnSpPr/>
          <p:nvPr/>
        </p:nvCxnSpPr>
        <p:spPr>
          <a:xfrm>
            <a:off x="2803800" y="5201350"/>
            <a:ext cx="1675200" cy="0"/>
          </a:xfrm>
          <a:prstGeom prst="straightConnector1">
            <a:avLst/>
          </a:prstGeom>
          <a:noFill/>
          <a:ln w="19050" cap="flat" cmpd="sng">
            <a:solidFill>
              <a:srgbClr val="F9EE92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885" name="Google Shape;885;g3dc6beee290_0_928"/>
          <p:cNvGrpSpPr/>
          <p:nvPr/>
        </p:nvGrpSpPr>
        <p:grpSpPr>
          <a:xfrm>
            <a:off x="1121492" y="4366349"/>
            <a:ext cx="635765" cy="635897"/>
            <a:chOff x="5049725" y="2027900"/>
            <a:chExt cx="481750" cy="481850"/>
          </a:xfrm>
        </p:grpSpPr>
        <p:sp>
          <p:nvSpPr>
            <p:cNvPr id="886" name="Google Shape;886;g3dc6beee290_0_92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4175" tIns="124175" rIns="124175" bIns="1241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1"/>
                <a:buFont typeface="Arial"/>
                <a:buNone/>
              </a:pPr>
              <a:endParaRPr sz="1901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g3dc6beee290_0_92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4175" tIns="124175" rIns="124175" bIns="1241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1"/>
                <a:buFont typeface="Arial"/>
                <a:buNone/>
              </a:pPr>
              <a:endParaRPr sz="1901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g3dc6beee290_0_92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4175" tIns="124175" rIns="124175" bIns="1241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1"/>
                <a:buFont typeface="Arial"/>
                <a:buNone/>
              </a:pPr>
              <a:endParaRPr sz="1901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g3dc6beee290_0_92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4175" tIns="124175" rIns="124175" bIns="1241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1"/>
                <a:buFont typeface="Arial"/>
                <a:buNone/>
              </a:pPr>
              <a:endParaRPr sz="1901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g3dc6beee290_0_92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4175" tIns="124175" rIns="124175" bIns="1241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1"/>
                <a:buFont typeface="Arial"/>
                <a:buNone/>
              </a:pPr>
              <a:endParaRPr sz="1901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g3dc6beee290_0_92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4175" tIns="124175" rIns="124175" bIns="1241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1"/>
                <a:buFont typeface="Arial"/>
                <a:buNone/>
              </a:pPr>
              <a:endParaRPr sz="1901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g3dc6beee290_0_92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4175" tIns="124175" rIns="124175" bIns="1241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1"/>
                <a:buFont typeface="Arial"/>
                <a:buNone/>
              </a:pPr>
              <a:endParaRPr sz="1901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g3dc6beee290_0_92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4175" tIns="124175" rIns="124175" bIns="1241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1"/>
                <a:buFont typeface="Arial"/>
                <a:buNone/>
              </a:pPr>
              <a:endParaRPr sz="1901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4" name="Google Shape;894;g3dc6beee290_0_928"/>
          <p:cNvGrpSpPr/>
          <p:nvPr/>
        </p:nvGrpSpPr>
        <p:grpSpPr>
          <a:xfrm>
            <a:off x="3466627" y="4384693"/>
            <a:ext cx="636012" cy="635913"/>
            <a:chOff x="2685825" y="840375"/>
            <a:chExt cx="481900" cy="481825"/>
          </a:xfrm>
        </p:grpSpPr>
        <p:sp>
          <p:nvSpPr>
            <p:cNvPr id="895" name="Google Shape;895;g3dc6beee290_0_928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4200" tIns="124200" rIns="124200" bIns="1242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2"/>
                <a:buFont typeface="Arial"/>
                <a:buNone/>
              </a:pPr>
              <a:endParaRPr sz="1902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g3dc6beee290_0_928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4200" tIns="124200" rIns="124200" bIns="1242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2"/>
                <a:buFont typeface="Arial"/>
                <a:buNone/>
              </a:pPr>
              <a:endParaRPr sz="1902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g3dc6beee290_0_928"/>
          <p:cNvGrpSpPr/>
          <p:nvPr/>
        </p:nvGrpSpPr>
        <p:grpSpPr>
          <a:xfrm>
            <a:off x="5783905" y="4379612"/>
            <a:ext cx="635970" cy="629826"/>
            <a:chOff x="5049725" y="1435050"/>
            <a:chExt cx="486550" cy="481850"/>
          </a:xfrm>
        </p:grpSpPr>
        <p:sp>
          <p:nvSpPr>
            <p:cNvPr id="898" name="Google Shape;898;g3dc6beee290_0_928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4200" tIns="124200" rIns="124200" bIns="1242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2"/>
                <a:buFont typeface="Arial"/>
                <a:buNone/>
              </a:pPr>
              <a:endParaRPr sz="1902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g3dc6beee290_0_928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4200" tIns="124200" rIns="124200" bIns="1242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2"/>
                <a:buFont typeface="Arial"/>
                <a:buNone/>
              </a:pPr>
              <a:endParaRPr sz="1902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g3dc6beee290_0_928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4200" tIns="124200" rIns="124200" bIns="1242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2"/>
                <a:buFont typeface="Arial"/>
                <a:buNone/>
              </a:pPr>
              <a:endParaRPr sz="1902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g3dc6beee290_0_928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4200" tIns="124200" rIns="124200" bIns="1242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2"/>
                <a:buFont typeface="Arial"/>
                <a:buNone/>
              </a:pPr>
              <a:endParaRPr sz="1902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879;g3dc6beee290_0_928">
            <a:extLst>
              <a:ext uri="{FF2B5EF4-FFF2-40B4-BE49-F238E27FC236}">
                <a16:creationId xmlns:a16="http://schemas.microsoft.com/office/drawing/2014/main" id="{F298DB51-1F40-0BB1-4F43-DC54E43FF288}"/>
              </a:ext>
            </a:extLst>
          </p:cNvPr>
          <p:cNvSpPr/>
          <p:nvPr/>
        </p:nvSpPr>
        <p:spPr>
          <a:xfrm>
            <a:off x="7282212" y="4054200"/>
            <a:ext cx="2235600" cy="2247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47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79;g3dc6beee290_0_928">
            <a:extLst>
              <a:ext uri="{FF2B5EF4-FFF2-40B4-BE49-F238E27FC236}">
                <a16:creationId xmlns:a16="http://schemas.microsoft.com/office/drawing/2014/main" id="{EB340CD7-AB87-8835-10D3-56ED773D0ACC}"/>
              </a:ext>
            </a:extLst>
          </p:cNvPr>
          <p:cNvSpPr/>
          <p:nvPr/>
        </p:nvSpPr>
        <p:spPr>
          <a:xfrm>
            <a:off x="9593175" y="4054200"/>
            <a:ext cx="2235600" cy="2247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47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CO"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Google Shape;878;g3dc6beee290_0_928">
            <a:extLst>
              <a:ext uri="{FF2B5EF4-FFF2-40B4-BE49-F238E27FC236}">
                <a16:creationId xmlns:a16="http://schemas.microsoft.com/office/drawing/2014/main" id="{639C4980-4757-8885-4422-86C77D4A824C}"/>
              </a:ext>
            </a:extLst>
          </p:cNvPr>
          <p:cNvCxnSpPr/>
          <p:nvPr/>
        </p:nvCxnSpPr>
        <p:spPr>
          <a:xfrm>
            <a:off x="7562412" y="5212275"/>
            <a:ext cx="1675200" cy="0"/>
          </a:xfrm>
          <a:prstGeom prst="straightConnector1">
            <a:avLst/>
          </a:prstGeom>
          <a:noFill/>
          <a:ln w="19050" cap="flat" cmpd="sng">
            <a:solidFill>
              <a:srgbClr val="F9EE9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" name="Google Shape;878;g3dc6beee290_0_928">
            <a:extLst>
              <a:ext uri="{FF2B5EF4-FFF2-40B4-BE49-F238E27FC236}">
                <a16:creationId xmlns:a16="http://schemas.microsoft.com/office/drawing/2014/main" id="{BE9A165E-9448-A3E0-CEF5-0FA8A0AF97A9}"/>
              </a:ext>
            </a:extLst>
          </p:cNvPr>
          <p:cNvCxnSpPr/>
          <p:nvPr/>
        </p:nvCxnSpPr>
        <p:spPr>
          <a:xfrm>
            <a:off x="9848775" y="5211575"/>
            <a:ext cx="1675200" cy="0"/>
          </a:xfrm>
          <a:prstGeom prst="straightConnector1">
            <a:avLst/>
          </a:prstGeom>
          <a:noFill/>
          <a:ln w="19050" cap="flat" cmpd="sng">
            <a:solidFill>
              <a:srgbClr val="F9EE9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" name="Google Shape;880;g3dc6beee290_0_928">
            <a:extLst>
              <a:ext uri="{FF2B5EF4-FFF2-40B4-BE49-F238E27FC236}">
                <a16:creationId xmlns:a16="http://schemas.microsoft.com/office/drawing/2014/main" id="{655BF84E-8545-7916-CB92-E50D52505411}"/>
              </a:ext>
            </a:extLst>
          </p:cNvPr>
          <p:cNvSpPr txBox="1"/>
          <p:nvPr/>
        </p:nvSpPr>
        <p:spPr>
          <a:xfrm>
            <a:off x="7261105" y="5364850"/>
            <a:ext cx="224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150" tIns="50050" rIns="100150" bIns="500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2"/>
              <a:buFont typeface="Arial"/>
              <a:buNone/>
            </a:pPr>
            <a:r>
              <a:rPr lang="es-CO" sz="1443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Denuncias</a:t>
            </a:r>
          </a:p>
        </p:txBody>
      </p:sp>
      <p:sp>
        <p:nvSpPr>
          <p:cNvPr id="7" name="Google Shape;880;g3dc6beee290_0_928">
            <a:extLst>
              <a:ext uri="{FF2B5EF4-FFF2-40B4-BE49-F238E27FC236}">
                <a16:creationId xmlns:a16="http://schemas.microsoft.com/office/drawing/2014/main" id="{666D2A44-2A17-B0CB-D57B-565FB615ADDD}"/>
              </a:ext>
            </a:extLst>
          </p:cNvPr>
          <p:cNvSpPr txBox="1"/>
          <p:nvPr/>
        </p:nvSpPr>
        <p:spPr>
          <a:xfrm>
            <a:off x="9568575" y="5366375"/>
            <a:ext cx="224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150" tIns="50050" rIns="100150" bIns="500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2"/>
              <a:buFont typeface="Arial"/>
              <a:buNone/>
            </a:pPr>
            <a:r>
              <a:rPr lang="es-CO" sz="1443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Felicitaciones</a:t>
            </a:r>
          </a:p>
        </p:txBody>
      </p:sp>
      <p:grpSp>
        <p:nvGrpSpPr>
          <p:cNvPr id="8" name="Google Shape;320;g39aacc4908a_0_80">
            <a:extLst>
              <a:ext uri="{FF2B5EF4-FFF2-40B4-BE49-F238E27FC236}">
                <a16:creationId xmlns:a16="http://schemas.microsoft.com/office/drawing/2014/main" id="{5CFFB290-5481-9740-98ED-BFDB353349D9}"/>
              </a:ext>
            </a:extLst>
          </p:cNvPr>
          <p:cNvGrpSpPr/>
          <p:nvPr/>
        </p:nvGrpSpPr>
        <p:grpSpPr>
          <a:xfrm>
            <a:off x="8081941" y="4442944"/>
            <a:ext cx="636142" cy="617311"/>
            <a:chOff x="899850" y="871450"/>
            <a:chExt cx="483175" cy="423400"/>
          </a:xfrm>
        </p:grpSpPr>
        <p:sp>
          <p:nvSpPr>
            <p:cNvPr id="9" name="Google Shape;321;g39aacc4908a_0_80">
              <a:extLst>
                <a:ext uri="{FF2B5EF4-FFF2-40B4-BE49-F238E27FC236}">
                  <a16:creationId xmlns:a16="http://schemas.microsoft.com/office/drawing/2014/main" id="{631C6243-6FBB-4C57-E845-F451FAC4F9D4}"/>
                </a:ext>
              </a:extLst>
            </p:cNvPr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36875" tIns="136875" rIns="136875" bIns="136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6"/>
                <a:buFont typeface="Arial"/>
                <a:buNone/>
              </a:pPr>
              <a:endParaRPr sz="2096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22;g39aacc4908a_0_80">
              <a:extLst>
                <a:ext uri="{FF2B5EF4-FFF2-40B4-BE49-F238E27FC236}">
                  <a16:creationId xmlns:a16="http://schemas.microsoft.com/office/drawing/2014/main" id="{53106AEC-92E1-90EC-96AD-BBA051DD1B4A}"/>
                </a:ext>
              </a:extLst>
            </p:cNvPr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36875" tIns="136875" rIns="136875" bIns="136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6"/>
                <a:buFont typeface="Arial"/>
                <a:buNone/>
              </a:pPr>
              <a:endParaRPr sz="2096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23;g39aacc4908a_0_80">
              <a:extLst>
                <a:ext uri="{FF2B5EF4-FFF2-40B4-BE49-F238E27FC236}">
                  <a16:creationId xmlns:a16="http://schemas.microsoft.com/office/drawing/2014/main" id="{B1E42F42-4335-59DA-C1C9-DD3EA4177761}"/>
                </a:ext>
              </a:extLst>
            </p:cNvPr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36875" tIns="136875" rIns="136875" bIns="136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6"/>
                <a:buFont typeface="Arial"/>
                <a:buNone/>
              </a:pPr>
              <a:endParaRPr sz="2096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24;g39aacc4908a_0_80">
              <a:extLst>
                <a:ext uri="{FF2B5EF4-FFF2-40B4-BE49-F238E27FC236}">
                  <a16:creationId xmlns:a16="http://schemas.microsoft.com/office/drawing/2014/main" id="{05214606-710A-8D8A-82A6-7D28B40D1102}"/>
                </a:ext>
              </a:extLst>
            </p:cNvPr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36875" tIns="136875" rIns="136875" bIns="136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6"/>
                <a:buFont typeface="Arial"/>
                <a:buNone/>
              </a:pPr>
              <a:endParaRPr sz="2096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286;g39aacc4908a_0_80">
            <a:extLst>
              <a:ext uri="{FF2B5EF4-FFF2-40B4-BE49-F238E27FC236}">
                <a16:creationId xmlns:a16="http://schemas.microsoft.com/office/drawing/2014/main" id="{E363788C-B3AF-4095-488A-7B7F3CB3746A}"/>
              </a:ext>
            </a:extLst>
          </p:cNvPr>
          <p:cNvGrpSpPr/>
          <p:nvPr/>
        </p:nvGrpSpPr>
        <p:grpSpPr>
          <a:xfrm>
            <a:off x="10491264" y="4339291"/>
            <a:ext cx="576786" cy="661331"/>
            <a:chOff x="3300325" y="249875"/>
            <a:chExt cx="433725" cy="480900"/>
          </a:xfrm>
        </p:grpSpPr>
        <p:sp>
          <p:nvSpPr>
            <p:cNvPr id="14" name="Google Shape;287;g39aacc4908a_0_80">
              <a:extLst>
                <a:ext uri="{FF2B5EF4-FFF2-40B4-BE49-F238E27FC236}">
                  <a16:creationId xmlns:a16="http://schemas.microsoft.com/office/drawing/2014/main" id="{E2071CCA-0BA6-4D7C-842D-5268A4AF5C40}"/>
                </a:ext>
              </a:extLst>
            </p:cNvPr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36875" tIns="136875" rIns="136875" bIns="136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6"/>
                <a:buFont typeface="Arial"/>
                <a:buNone/>
              </a:pPr>
              <a:endParaRPr sz="2096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88;g39aacc4908a_0_80">
              <a:extLst>
                <a:ext uri="{FF2B5EF4-FFF2-40B4-BE49-F238E27FC236}">
                  <a16:creationId xmlns:a16="http://schemas.microsoft.com/office/drawing/2014/main" id="{A281D483-E0AE-9194-8C0D-59819B518338}"/>
                </a:ext>
              </a:extLst>
            </p:cNvPr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36875" tIns="136875" rIns="136875" bIns="136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6"/>
                <a:buFont typeface="Arial"/>
                <a:buNone/>
              </a:pPr>
              <a:endParaRPr sz="2096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89;g39aacc4908a_0_80">
              <a:extLst>
                <a:ext uri="{FF2B5EF4-FFF2-40B4-BE49-F238E27FC236}">
                  <a16:creationId xmlns:a16="http://schemas.microsoft.com/office/drawing/2014/main" id="{858B2260-1B96-13C6-263E-35B092663487}"/>
                </a:ext>
              </a:extLst>
            </p:cNvPr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36875" tIns="136875" rIns="136875" bIns="136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6"/>
                <a:buFont typeface="Arial"/>
                <a:buNone/>
              </a:pPr>
              <a:endParaRPr sz="2096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0;g39aacc4908a_0_80">
              <a:extLst>
                <a:ext uri="{FF2B5EF4-FFF2-40B4-BE49-F238E27FC236}">
                  <a16:creationId xmlns:a16="http://schemas.microsoft.com/office/drawing/2014/main" id="{5DC35192-4EC0-0571-583E-77F91B97EA19}"/>
                </a:ext>
              </a:extLst>
            </p:cNvPr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36875" tIns="136875" rIns="136875" bIns="136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6"/>
                <a:buFont typeface="Arial"/>
                <a:buNone/>
              </a:pPr>
              <a:endParaRPr sz="2096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1;g39aacc4908a_0_80">
              <a:extLst>
                <a:ext uri="{FF2B5EF4-FFF2-40B4-BE49-F238E27FC236}">
                  <a16:creationId xmlns:a16="http://schemas.microsoft.com/office/drawing/2014/main" id="{40C2ED44-46BC-BF28-1878-8BD1FD7BF599}"/>
                </a:ext>
              </a:extLst>
            </p:cNvPr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36875" tIns="136875" rIns="136875" bIns="136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6"/>
                <a:buFont typeface="Arial"/>
                <a:buNone/>
              </a:pPr>
              <a:endParaRPr sz="2096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2;g39aacc4908a_0_80">
              <a:extLst>
                <a:ext uri="{FF2B5EF4-FFF2-40B4-BE49-F238E27FC236}">
                  <a16:creationId xmlns:a16="http://schemas.microsoft.com/office/drawing/2014/main" id="{F4E13240-7933-FA39-10A9-277C89EA3DB0}"/>
                </a:ext>
              </a:extLst>
            </p:cNvPr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36875" tIns="136875" rIns="136875" bIns="136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6"/>
                <a:buFont typeface="Arial"/>
                <a:buNone/>
              </a:pPr>
              <a:endParaRPr sz="2096" b="0" i="0" u="none" strike="noStrike" cap="none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3dc6beee290_0_1449"/>
          <p:cNvSpPr txBox="1"/>
          <p:nvPr/>
        </p:nvSpPr>
        <p:spPr>
          <a:xfrm>
            <a:off x="4655600" y="5669700"/>
            <a:ext cx="75363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647FC6"/>
                </a:solidFill>
                <a:latin typeface="Calibri"/>
                <a:ea typeface="Calibri"/>
                <a:cs typeface="Calibri"/>
                <a:sym typeface="Calibri"/>
              </a:rPr>
              <a:t>PROCESO PQRDF</a:t>
            </a:r>
            <a:endParaRPr sz="4500" b="1" i="0" u="none" strike="noStrike" cap="none" dirty="0">
              <a:solidFill>
                <a:srgbClr val="647F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4" name="Google Shape;1044;g39abbc347b2_0_68"/>
          <p:cNvCxnSpPr/>
          <p:nvPr/>
        </p:nvCxnSpPr>
        <p:spPr>
          <a:xfrm rot="10800000">
            <a:off x="2813700" y="1129350"/>
            <a:ext cx="0" cy="4599300"/>
          </a:xfrm>
          <a:prstGeom prst="straightConnector1">
            <a:avLst/>
          </a:prstGeom>
          <a:noFill/>
          <a:ln w="19050" cap="flat" cmpd="sng">
            <a:solidFill>
              <a:srgbClr val="543B8C"/>
            </a:solidFill>
            <a:prstDash val="dot"/>
            <a:miter lim="800000"/>
            <a:headEnd type="none" w="med" len="med"/>
            <a:tailEnd type="none" w="med" len="med"/>
          </a:ln>
        </p:spPr>
      </p:cxnSp>
      <p:cxnSp>
        <p:nvCxnSpPr>
          <p:cNvPr id="1045" name="Google Shape;1045;g39abbc347b2_0_68"/>
          <p:cNvCxnSpPr/>
          <p:nvPr/>
        </p:nvCxnSpPr>
        <p:spPr>
          <a:xfrm rot="10800000">
            <a:off x="6264875" y="1129350"/>
            <a:ext cx="0" cy="4599300"/>
          </a:xfrm>
          <a:prstGeom prst="straightConnector1">
            <a:avLst/>
          </a:prstGeom>
          <a:noFill/>
          <a:ln w="19050" cap="flat" cmpd="sng">
            <a:solidFill>
              <a:srgbClr val="835CA3"/>
            </a:solidFill>
            <a:prstDash val="dot"/>
            <a:miter lim="800000"/>
            <a:headEnd type="none" w="med" len="med"/>
            <a:tailEnd type="none" w="med" len="med"/>
          </a:ln>
        </p:spPr>
      </p:cxnSp>
      <p:cxnSp>
        <p:nvCxnSpPr>
          <p:cNvPr id="1046" name="Google Shape;1046;g39abbc347b2_0_68"/>
          <p:cNvCxnSpPr/>
          <p:nvPr/>
        </p:nvCxnSpPr>
        <p:spPr>
          <a:xfrm rot="10800000">
            <a:off x="9384275" y="1129350"/>
            <a:ext cx="0" cy="4599300"/>
          </a:xfrm>
          <a:prstGeom prst="straightConnector1">
            <a:avLst/>
          </a:prstGeom>
          <a:noFill/>
          <a:ln w="19050" cap="flat" cmpd="sng">
            <a:solidFill>
              <a:srgbClr val="647FC6"/>
            </a:solidFill>
            <a:prstDash val="dot"/>
            <a:miter lim="800000"/>
            <a:headEnd type="none" w="med" len="med"/>
            <a:tailEnd type="none" w="med" len="med"/>
          </a:ln>
        </p:spPr>
      </p:cxnSp>
      <p:grpSp>
        <p:nvGrpSpPr>
          <p:cNvPr id="1047" name="Google Shape;1047;g39abbc347b2_0_68"/>
          <p:cNvGrpSpPr/>
          <p:nvPr/>
        </p:nvGrpSpPr>
        <p:grpSpPr>
          <a:xfrm>
            <a:off x="1143931" y="2045651"/>
            <a:ext cx="976322" cy="976274"/>
            <a:chOff x="5651375" y="3806450"/>
            <a:chExt cx="481825" cy="481825"/>
          </a:xfrm>
        </p:grpSpPr>
        <p:sp>
          <p:nvSpPr>
            <p:cNvPr id="1048" name="Google Shape;1048;g39abbc347b2_0_68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g39abbc347b2_0_68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g39abbc347b2_0_68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g39abbc347b2_0_68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g39abbc347b2_0_68"/>
          <p:cNvGrpSpPr/>
          <p:nvPr/>
        </p:nvGrpSpPr>
        <p:grpSpPr>
          <a:xfrm>
            <a:off x="4018596" y="2045571"/>
            <a:ext cx="1041368" cy="976259"/>
            <a:chOff x="4456875" y="2635825"/>
            <a:chExt cx="481825" cy="451700"/>
          </a:xfrm>
        </p:grpSpPr>
        <p:sp>
          <p:nvSpPr>
            <p:cNvPr id="1053" name="Google Shape;1053;g39abbc347b2_0_68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g39abbc347b2_0_68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g39abbc347b2_0_68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g39abbc347b2_0_68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g39abbc347b2_0_68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g39abbc347b2_0_68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835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0" name="Google Shape;1060;g39abbc347b2_0_68"/>
          <p:cNvSpPr/>
          <p:nvPr/>
        </p:nvSpPr>
        <p:spPr>
          <a:xfrm>
            <a:off x="10071732" y="2045575"/>
            <a:ext cx="976325" cy="989596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7EB9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g39abbc347b2_0_68"/>
          <p:cNvSpPr/>
          <p:nvPr/>
        </p:nvSpPr>
        <p:spPr>
          <a:xfrm>
            <a:off x="7408090" y="2045556"/>
            <a:ext cx="832950" cy="97626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647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g39abbc347b2_0_68"/>
          <p:cNvSpPr/>
          <p:nvPr/>
        </p:nvSpPr>
        <p:spPr>
          <a:xfrm>
            <a:off x="7218876" y="2338967"/>
            <a:ext cx="372210" cy="328641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43B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35D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3" name="Google Shape;1063;g39abbc347b2_0_68"/>
          <p:cNvGrpSpPr/>
          <p:nvPr/>
        </p:nvGrpSpPr>
        <p:grpSpPr>
          <a:xfrm>
            <a:off x="7292348" y="2782440"/>
            <a:ext cx="225242" cy="452337"/>
            <a:chOff x="3984950" y="3213600"/>
            <a:chExt cx="239925" cy="481825"/>
          </a:xfrm>
        </p:grpSpPr>
        <p:sp>
          <p:nvSpPr>
            <p:cNvPr id="1064" name="Google Shape;1064;g39abbc347b2_0_68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g39abbc347b2_0_68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43B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684;g3dc6beee290_0_810">
            <a:extLst>
              <a:ext uri="{FF2B5EF4-FFF2-40B4-BE49-F238E27FC236}">
                <a16:creationId xmlns:a16="http://schemas.microsoft.com/office/drawing/2014/main" id="{A6475976-5EC2-5E81-709D-156157095E0A}"/>
              </a:ext>
            </a:extLst>
          </p:cNvPr>
          <p:cNvSpPr txBox="1"/>
          <p:nvPr/>
        </p:nvSpPr>
        <p:spPr>
          <a:xfrm>
            <a:off x="1512124" y="944147"/>
            <a:ext cx="950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Segundo </a:t>
            </a:r>
            <a:r>
              <a:rPr lang="es-CO" sz="38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Trimestre</a:t>
            </a:r>
            <a:r>
              <a:rPr lang="en-US" sz="3800" b="1" dirty="0">
                <a:solidFill>
                  <a:srgbClr val="543B8C"/>
                </a:solidFill>
                <a:latin typeface="Calibri"/>
                <a:ea typeface="Calibri"/>
                <a:cs typeface="Calibri"/>
                <a:sym typeface="Calibri"/>
              </a:rPr>
              <a:t> PQRDF 2026</a:t>
            </a:r>
            <a:endParaRPr sz="3800" b="1" i="0" u="none" strike="noStrike" cap="none" dirty="0">
              <a:solidFill>
                <a:srgbClr val="543B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A011F2E-0341-9C25-5755-9B5684218217}"/>
              </a:ext>
            </a:extLst>
          </p:cNvPr>
          <p:cNvGraphicFramePr>
            <a:graphicFrameLocks noGrp="1"/>
          </p:cNvGraphicFramePr>
          <p:nvPr/>
        </p:nvGraphicFramePr>
        <p:xfrm>
          <a:off x="1390650" y="3822830"/>
          <a:ext cx="9372600" cy="87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6054">
                  <a:extLst>
                    <a:ext uri="{9D8B030D-6E8A-4147-A177-3AD203B41FA5}">
                      <a16:colId xmlns:a16="http://schemas.microsoft.com/office/drawing/2014/main" val="1440604847"/>
                    </a:ext>
                  </a:extLst>
                </a:gridCol>
                <a:gridCol w="2084563">
                  <a:extLst>
                    <a:ext uri="{9D8B030D-6E8A-4147-A177-3AD203B41FA5}">
                      <a16:colId xmlns:a16="http://schemas.microsoft.com/office/drawing/2014/main" val="660289659"/>
                    </a:ext>
                  </a:extLst>
                </a:gridCol>
                <a:gridCol w="1396054">
                  <a:extLst>
                    <a:ext uri="{9D8B030D-6E8A-4147-A177-3AD203B41FA5}">
                      <a16:colId xmlns:a16="http://schemas.microsoft.com/office/drawing/2014/main" val="996629652"/>
                    </a:ext>
                  </a:extLst>
                </a:gridCol>
                <a:gridCol w="1428879">
                  <a:extLst>
                    <a:ext uri="{9D8B030D-6E8A-4147-A177-3AD203B41FA5}">
                      <a16:colId xmlns:a16="http://schemas.microsoft.com/office/drawing/2014/main" val="1910881205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7741673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358900673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PETICIONES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QUEJAS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RECLAMOS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DENUNCIAS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FELICITACIONES</a:t>
                      </a:r>
                      <a:endParaRPr lang="es-E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01271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673116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88,00%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9,00%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1,00%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1,00%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1,00%</a:t>
                      </a:r>
                      <a:endParaRPr lang="es-E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7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052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437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522</Words>
  <Application>Microsoft Office PowerPoint</Application>
  <PresentationFormat>Panorámica</PresentationFormat>
  <Paragraphs>175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CARLOS ANDRES RODRIGUEZ TORO</dc:creator>
  <cp:lastModifiedBy>Alejandro Torres Botero</cp:lastModifiedBy>
  <cp:revision>24</cp:revision>
  <dcterms:created xsi:type="dcterms:W3CDTF">2024-07-19T21:30:50Z</dcterms:created>
  <dcterms:modified xsi:type="dcterms:W3CDTF">2026-07-09T14:03:15Z</dcterms:modified>
</cp:coreProperties>
</file>